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30275213" cy="4280376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3527" userDrawn="1">
          <p15:clr>
            <a:srgbClr val="A4A3A4"/>
          </p15:clr>
        </p15:guide>
        <p15:guide id="2" pos="9535"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度样式 2 - 强调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2290" autoAdjust="0"/>
  </p:normalViewPr>
  <p:slideViewPr>
    <p:cSldViewPr snapToGrid="0">
      <p:cViewPr>
        <p:scale>
          <a:sx n="25" d="100"/>
          <a:sy n="25" d="100"/>
        </p:scale>
        <p:origin x="930" y="30"/>
      </p:cViewPr>
      <p:guideLst>
        <p:guide orient="horz" pos="13527"/>
        <p:guide pos="9535"/>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package" Target="../embeddings/Microsoft_Excel_Worksheet.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r>
              <a:rPr lang="en-US" altLang="zh-CN" b="1"/>
              <a:t>Dissolution</a:t>
            </a:r>
            <a:r>
              <a:rPr lang="en-US" altLang="zh-CN" b="1" baseline="0"/>
              <a:t> result</a:t>
            </a:r>
            <a:endParaRPr lang="en-US" altLang="zh-CN" b="1"/>
          </a:p>
        </c:rich>
      </c:tx>
      <c:layout/>
      <c:overlay val="0"/>
      <c:spPr>
        <a:noFill/>
        <a:ln>
          <a:noFill/>
        </a:ln>
        <a:effectLst/>
      </c:spPr>
      <c:txPr>
        <a:bodyPr rot="0" spcFirstLastPara="1" vertOverflow="ellipsis" vert="horz" wrap="square" anchor="ctr" anchorCtr="1"/>
        <a:lstStyle/>
        <a:p>
          <a:pPr>
            <a:defRPr sz="1400" b="1"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10376085907535977"/>
          <c:y val="4.2052694628133096E-2"/>
          <c:w val="0.85245855767269652"/>
          <c:h val="0.83457706088212424"/>
        </c:manualLayout>
      </c:layout>
      <c:scatterChart>
        <c:scatterStyle val="smoothMarker"/>
        <c:varyColors val="0"/>
        <c:ser>
          <c:idx val="0"/>
          <c:order val="0"/>
          <c:tx>
            <c:v>Release</c:v>
          </c:tx>
          <c:spPr>
            <a:ln w="19050" cap="rnd">
              <a:solidFill>
                <a:srgbClr val="00B0F0"/>
              </a:solidFill>
              <a:round/>
            </a:ln>
            <a:effectLst/>
          </c:spPr>
          <c:marker>
            <c:symbol val="circle"/>
            <c:size val="5"/>
            <c:spPr>
              <a:solidFill>
                <a:srgbClr val="00B0F0"/>
              </a:solidFill>
              <a:ln w="9525">
                <a:solidFill>
                  <a:srgbClr val="00B0F0"/>
                </a:solidFill>
              </a:ln>
              <a:effectLst/>
            </c:spPr>
          </c:marker>
          <c:errBars>
            <c:errDir val="y"/>
            <c:errBarType val="both"/>
            <c:errValType val="stdErr"/>
            <c:noEndCap val="0"/>
            <c:spPr>
              <a:noFill/>
              <a:ln w="9525" cap="flat" cmpd="sng" algn="ctr">
                <a:solidFill>
                  <a:schemeClr val="tx1">
                    <a:lumMod val="65000"/>
                    <a:lumOff val="35000"/>
                  </a:schemeClr>
                </a:solidFill>
                <a:round/>
              </a:ln>
              <a:effectLst/>
            </c:spPr>
          </c:errBars>
          <c:xVal>
            <c:numRef>
              <c:f>[1]Sheet1!$E$17:$L$17</c:f>
              <c:numCache>
                <c:formatCode>General</c:formatCode>
                <c:ptCount val="8"/>
                <c:pt idx="0">
                  <c:v>10</c:v>
                </c:pt>
                <c:pt idx="1">
                  <c:v>20</c:v>
                </c:pt>
                <c:pt idx="2">
                  <c:v>30</c:v>
                </c:pt>
                <c:pt idx="3">
                  <c:v>45</c:v>
                </c:pt>
                <c:pt idx="4">
                  <c:v>60</c:v>
                </c:pt>
                <c:pt idx="5">
                  <c:v>90</c:v>
                </c:pt>
                <c:pt idx="6">
                  <c:v>120</c:v>
                </c:pt>
                <c:pt idx="7">
                  <c:v>135</c:v>
                </c:pt>
              </c:numCache>
            </c:numRef>
          </c:xVal>
          <c:yVal>
            <c:numRef>
              <c:f>[1]Sheet1!$E$26:$L$26</c:f>
              <c:numCache>
                <c:formatCode>General</c:formatCode>
                <c:ptCount val="8"/>
                <c:pt idx="0">
                  <c:v>75</c:v>
                </c:pt>
                <c:pt idx="1">
                  <c:v>97</c:v>
                </c:pt>
                <c:pt idx="2">
                  <c:v>100</c:v>
                </c:pt>
                <c:pt idx="3">
                  <c:v>100</c:v>
                </c:pt>
                <c:pt idx="4">
                  <c:v>100</c:v>
                </c:pt>
                <c:pt idx="5">
                  <c:v>100</c:v>
                </c:pt>
                <c:pt idx="6">
                  <c:v>100</c:v>
                </c:pt>
                <c:pt idx="7">
                  <c:v>100</c:v>
                </c:pt>
              </c:numCache>
            </c:numRef>
          </c:yVal>
          <c:smooth val="1"/>
          <c:extLst>
            <c:ext xmlns:c16="http://schemas.microsoft.com/office/drawing/2014/chart" uri="{C3380CC4-5D6E-409C-BE32-E72D297353CC}">
              <c16:uniqueId val="{00000000-9091-4E0C-A297-874A3ACEF7E6}"/>
            </c:ext>
          </c:extLst>
        </c:ser>
        <c:ser>
          <c:idx val="1"/>
          <c:order val="1"/>
          <c:tx>
            <c:v>1 M</c:v>
          </c:tx>
          <c:spPr>
            <a:ln w="19050" cap="rnd">
              <a:solidFill>
                <a:srgbClr val="FF0000"/>
              </a:solidFill>
              <a:round/>
            </a:ln>
            <a:effectLst/>
          </c:spPr>
          <c:marker>
            <c:symbol val="circle"/>
            <c:size val="5"/>
            <c:spPr>
              <a:solidFill>
                <a:srgbClr val="FF0000"/>
              </a:solidFill>
              <a:ln w="9525">
                <a:solidFill>
                  <a:srgbClr val="FF0000"/>
                </a:solidFill>
              </a:ln>
              <a:effectLst/>
            </c:spPr>
          </c:marker>
          <c:errBars>
            <c:errDir val="y"/>
            <c:errBarType val="both"/>
            <c:errValType val="stdErr"/>
            <c:noEndCap val="0"/>
            <c:spPr>
              <a:noFill/>
              <a:ln w="9525" cap="flat" cmpd="sng" algn="ctr">
                <a:solidFill>
                  <a:schemeClr val="tx1">
                    <a:lumMod val="65000"/>
                    <a:lumOff val="35000"/>
                  </a:schemeClr>
                </a:solidFill>
                <a:round/>
              </a:ln>
              <a:effectLst/>
            </c:spPr>
          </c:errBars>
          <c:xVal>
            <c:numRef>
              <c:f>'1 M(40, 75)'!$E$16:$L$16</c:f>
              <c:numCache>
                <c:formatCode>General</c:formatCode>
                <c:ptCount val="8"/>
                <c:pt idx="0">
                  <c:v>10</c:v>
                </c:pt>
                <c:pt idx="1">
                  <c:v>20</c:v>
                </c:pt>
                <c:pt idx="2">
                  <c:v>30</c:v>
                </c:pt>
                <c:pt idx="3">
                  <c:v>45</c:v>
                </c:pt>
                <c:pt idx="4">
                  <c:v>60</c:v>
                </c:pt>
                <c:pt idx="5">
                  <c:v>90</c:v>
                </c:pt>
                <c:pt idx="6">
                  <c:v>120</c:v>
                </c:pt>
                <c:pt idx="7">
                  <c:v>135</c:v>
                </c:pt>
              </c:numCache>
            </c:numRef>
          </c:xVal>
          <c:yVal>
            <c:numRef>
              <c:f>'1 M(40, 75)'!$E$30:$L$30</c:f>
              <c:numCache>
                <c:formatCode>0_ </c:formatCode>
                <c:ptCount val="8"/>
                <c:pt idx="0">
                  <c:v>50.136821153863977</c:v>
                </c:pt>
                <c:pt idx="1">
                  <c:v>79.978286852188006</c:v>
                </c:pt>
                <c:pt idx="2">
                  <c:v>89.225740045410973</c:v>
                </c:pt>
                <c:pt idx="3">
                  <c:v>93.50222228472758</c:v>
                </c:pt>
                <c:pt idx="4">
                  <c:v>95.197069418320325</c:v>
                </c:pt>
                <c:pt idx="5">
                  <c:v>97.266863576494501</c:v>
                </c:pt>
                <c:pt idx="6">
                  <c:v>98.536479190694678</c:v>
                </c:pt>
                <c:pt idx="7">
                  <c:v>100</c:v>
                </c:pt>
              </c:numCache>
            </c:numRef>
          </c:yVal>
          <c:smooth val="1"/>
          <c:extLst>
            <c:ext xmlns:c16="http://schemas.microsoft.com/office/drawing/2014/chart" uri="{C3380CC4-5D6E-409C-BE32-E72D297353CC}">
              <c16:uniqueId val="{00000001-9091-4E0C-A297-874A3ACEF7E6}"/>
            </c:ext>
          </c:extLst>
        </c:ser>
        <c:ser>
          <c:idx val="3"/>
          <c:order val="2"/>
          <c:tx>
            <c:v>3 M</c:v>
          </c:tx>
          <c:spPr>
            <a:ln w="19050" cap="rnd">
              <a:solidFill>
                <a:schemeClr val="accent4"/>
              </a:solidFill>
              <a:round/>
            </a:ln>
            <a:effectLst/>
          </c:spPr>
          <c:marker>
            <c:symbol val="circle"/>
            <c:size val="5"/>
            <c:spPr>
              <a:solidFill>
                <a:schemeClr val="accent4"/>
              </a:solidFill>
              <a:ln w="9525">
                <a:solidFill>
                  <a:schemeClr val="accent4"/>
                </a:solidFill>
              </a:ln>
              <a:effectLst/>
            </c:spPr>
          </c:marker>
          <c:errBars>
            <c:errDir val="y"/>
            <c:errBarType val="both"/>
            <c:errValType val="stdErr"/>
            <c:noEndCap val="0"/>
            <c:spPr>
              <a:noFill/>
              <a:ln w="9525" cap="flat" cmpd="sng" algn="ctr">
                <a:solidFill>
                  <a:schemeClr val="tx1">
                    <a:lumMod val="65000"/>
                    <a:lumOff val="35000"/>
                  </a:schemeClr>
                </a:solidFill>
                <a:round/>
              </a:ln>
              <a:effectLst/>
            </c:spPr>
          </c:errBars>
          <c:xVal>
            <c:numRef>
              <c:f>'3 M (40, 75)'!$E$17:$L$17</c:f>
              <c:numCache>
                <c:formatCode>General</c:formatCode>
                <c:ptCount val="8"/>
                <c:pt idx="0">
                  <c:v>10</c:v>
                </c:pt>
                <c:pt idx="1">
                  <c:v>20</c:v>
                </c:pt>
                <c:pt idx="2">
                  <c:v>30</c:v>
                </c:pt>
                <c:pt idx="3">
                  <c:v>45</c:v>
                </c:pt>
                <c:pt idx="4">
                  <c:v>60</c:v>
                </c:pt>
                <c:pt idx="5">
                  <c:v>90</c:v>
                </c:pt>
                <c:pt idx="6">
                  <c:v>120</c:v>
                </c:pt>
                <c:pt idx="7">
                  <c:v>135</c:v>
                </c:pt>
              </c:numCache>
            </c:numRef>
          </c:xVal>
          <c:yVal>
            <c:numRef>
              <c:f>'3 M (40, 75)'!$E$32:$L$32</c:f>
              <c:numCache>
                <c:formatCode>0_ </c:formatCode>
                <c:ptCount val="8"/>
                <c:pt idx="0">
                  <c:v>49.077321383199894</c:v>
                </c:pt>
                <c:pt idx="1">
                  <c:v>85.36363181861627</c:v>
                </c:pt>
                <c:pt idx="2">
                  <c:v>94.696134615733925</c:v>
                </c:pt>
                <c:pt idx="3">
                  <c:v>97.670978944128734</c:v>
                </c:pt>
                <c:pt idx="4">
                  <c:v>98.613333879210003</c:v>
                </c:pt>
                <c:pt idx="5">
                  <c:v>99.252017128584669</c:v>
                </c:pt>
                <c:pt idx="6">
                  <c:v>99.658136707257952</c:v>
                </c:pt>
                <c:pt idx="7" formatCode="General">
                  <c:v>100</c:v>
                </c:pt>
              </c:numCache>
            </c:numRef>
          </c:yVal>
          <c:smooth val="1"/>
          <c:extLst>
            <c:ext xmlns:c16="http://schemas.microsoft.com/office/drawing/2014/chart" uri="{C3380CC4-5D6E-409C-BE32-E72D297353CC}">
              <c16:uniqueId val="{00000002-9091-4E0C-A297-874A3ACEF7E6}"/>
            </c:ext>
          </c:extLst>
        </c:ser>
        <c:ser>
          <c:idx val="4"/>
          <c:order val="3"/>
          <c:tx>
            <c:v>6 M</c:v>
          </c:tx>
          <c:spPr>
            <a:ln w="19050" cap="rnd">
              <a:solidFill>
                <a:srgbClr val="00B050"/>
              </a:solidFill>
              <a:round/>
            </a:ln>
            <a:effectLst/>
          </c:spPr>
          <c:marker>
            <c:symbol val="circle"/>
            <c:size val="5"/>
            <c:spPr>
              <a:solidFill>
                <a:srgbClr val="00B050"/>
              </a:solidFill>
              <a:ln w="9525">
                <a:solidFill>
                  <a:srgbClr val="00B050"/>
                </a:solidFill>
              </a:ln>
              <a:effectLst/>
            </c:spPr>
          </c:marker>
          <c:errBars>
            <c:errDir val="y"/>
            <c:errBarType val="both"/>
            <c:errValType val="cust"/>
            <c:noEndCap val="0"/>
            <c:plus>
              <c:numRef>
                <c:f>'6 M (40,75)'!$E$33:$L$33</c:f>
                <c:numCache>
                  <c:formatCode>General</c:formatCode>
                  <c:ptCount val="8"/>
                  <c:pt idx="0">
                    <c:v>8.6945842195941427</c:v>
                  </c:pt>
                  <c:pt idx="1">
                    <c:v>1.4679843950634308</c:v>
                  </c:pt>
                  <c:pt idx="2">
                    <c:v>1.1752316261187146</c:v>
                  </c:pt>
                  <c:pt idx="3">
                    <c:v>1.1660207011956651</c:v>
                  </c:pt>
                  <c:pt idx="4">
                    <c:v>0.91653139579548448</c:v>
                  </c:pt>
                  <c:pt idx="5">
                    <c:v>0.89058322224094133</c:v>
                  </c:pt>
                  <c:pt idx="6">
                    <c:v>0.62554268690621173</c:v>
                  </c:pt>
                  <c:pt idx="7">
                    <c:v>0.78927042017182725</c:v>
                  </c:pt>
                </c:numCache>
              </c:numRef>
            </c:plus>
            <c:minus>
              <c:numRef>
                <c:f>'6 M (40,75)'!$E$33:$L$33</c:f>
                <c:numCache>
                  <c:formatCode>General</c:formatCode>
                  <c:ptCount val="8"/>
                  <c:pt idx="0">
                    <c:v>8.6945842195941427</c:v>
                  </c:pt>
                  <c:pt idx="1">
                    <c:v>1.4679843950634308</c:v>
                  </c:pt>
                  <c:pt idx="2">
                    <c:v>1.1752316261187146</c:v>
                  </c:pt>
                  <c:pt idx="3">
                    <c:v>1.1660207011956651</c:v>
                  </c:pt>
                  <c:pt idx="4">
                    <c:v>0.91653139579548448</c:v>
                  </c:pt>
                  <c:pt idx="5">
                    <c:v>0.89058322224094133</c:v>
                  </c:pt>
                  <c:pt idx="6">
                    <c:v>0.62554268690621173</c:v>
                  </c:pt>
                  <c:pt idx="7">
                    <c:v>0.78927042017182725</c:v>
                  </c:pt>
                </c:numCache>
              </c:numRef>
            </c:minus>
            <c:spPr>
              <a:noFill/>
              <a:ln w="9525" cap="flat" cmpd="sng" algn="ctr">
                <a:solidFill>
                  <a:schemeClr val="tx1">
                    <a:lumMod val="65000"/>
                    <a:lumOff val="35000"/>
                  </a:schemeClr>
                </a:solidFill>
                <a:round/>
              </a:ln>
              <a:effectLst/>
            </c:spPr>
          </c:errBars>
          <c:xVal>
            <c:numRef>
              <c:f>'6 M (40,75)'!$E$22:$L$22</c:f>
              <c:numCache>
                <c:formatCode>General</c:formatCode>
                <c:ptCount val="8"/>
                <c:pt idx="0">
                  <c:v>10</c:v>
                </c:pt>
                <c:pt idx="1">
                  <c:v>20</c:v>
                </c:pt>
                <c:pt idx="2">
                  <c:v>30</c:v>
                </c:pt>
                <c:pt idx="3">
                  <c:v>45</c:v>
                </c:pt>
                <c:pt idx="4">
                  <c:v>60</c:v>
                </c:pt>
                <c:pt idx="5">
                  <c:v>90</c:v>
                </c:pt>
                <c:pt idx="6">
                  <c:v>120</c:v>
                </c:pt>
                <c:pt idx="7">
                  <c:v>135</c:v>
                </c:pt>
              </c:numCache>
            </c:numRef>
          </c:xVal>
          <c:yVal>
            <c:numRef>
              <c:f>'6 M (40,75)'!$E$37:$L$37</c:f>
              <c:numCache>
                <c:formatCode>0_ </c:formatCode>
                <c:ptCount val="8"/>
                <c:pt idx="0">
                  <c:v>83.987061787999892</c:v>
                </c:pt>
                <c:pt idx="1">
                  <c:v>93.411728913752697</c:v>
                </c:pt>
                <c:pt idx="2">
                  <c:v>97.789035122219303</c:v>
                </c:pt>
                <c:pt idx="3">
                  <c:v>99.151662892750224</c:v>
                </c:pt>
                <c:pt idx="4">
                  <c:v>99.241557793168582</c:v>
                </c:pt>
                <c:pt idx="5">
                  <c:v>99.623111381680388</c:v>
                </c:pt>
                <c:pt idx="6">
                  <c:v>100.010132354055</c:v>
                </c:pt>
                <c:pt idx="7">
                  <c:v>100</c:v>
                </c:pt>
              </c:numCache>
            </c:numRef>
          </c:yVal>
          <c:smooth val="1"/>
          <c:extLst>
            <c:ext xmlns:c16="http://schemas.microsoft.com/office/drawing/2014/chart" uri="{C3380CC4-5D6E-409C-BE32-E72D297353CC}">
              <c16:uniqueId val="{00000003-9091-4E0C-A297-874A3ACEF7E6}"/>
            </c:ext>
          </c:extLst>
        </c:ser>
        <c:ser>
          <c:idx val="2"/>
          <c:order val="4"/>
          <c:tx>
            <c:v>Original API</c:v>
          </c:tx>
          <c:spPr>
            <a:ln w="19050" cap="rnd">
              <a:solidFill>
                <a:schemeClr val="tx1"/>
              </a:solidFill>
              <a:round/>
            </a:ln>
            <a:effectLst/>
          </c:spPr>
          <c:marker>
            <c:symbol val="circle"/>
            <c:size val="5"/>
            <c:spPr>
              <a:solidFill>
                <a:schemeClr val="tx1"/>
              </a:solidFill>
              <a:ln w="9525">
                <a:solidFill>
                  <a:schemeClr val="tx1"/>
                </a:solidFill>
              </a:ln>
              <a:effectLst/>
            </c:spPr>
          </c:marker>
          <c:xVal>
            <c:numRef>
              <c:f>API!$F$3:$M$3</c:f>
              <c:numCache>
                <c:formatCode>0_);[Red]\(0\)</c:formatCode>
                <c:ptCount val="8"/>
                <c:pt idx="0">
                  <c:v>10</c:v>
                </c:pt>
                <c:pt idx="1">
                  <c:v>20</c:v>
                </c:pt>
                <c:pt idx="2">
                  <c:v>30</c:v>
                </c:pt>
                <c:pt idx="3">
                  <c:v>45</c:v>
                </c:pt>
                <c:pt idx="4">
                  <c:v>60</c:v>
                </c:pt>
                <c:pt idx="5">
                  <c:v>90</c:v>
                </c:pt>
                <c:pt idx="6">
                  <c:v>120</c:v>
                </c:pt>
                <c:pt idx="7">
                  <c:v>135</c:v>
                </c:pt>
              </c:numCache>
            </c:numRef>
          </c:xVal>
          <c:yVal>
            <c:numRef>
              <c:f>API!$F$6:$M$6</c:f>
              <c:numCache>
                <c:formatCode>0_);[Red]\(0\)</c:formatCode>
                <c:ptCount val="8"/>
                <c:pt idx="0">
                  <c:v>0</c:v>
                </c:pt>
                <c:pt idx="1">
                  <c:v>0</c:v>
                </c:pt>
                <c:pt idx="2">
                  <c:v>0</c:v>
                </c:pt>
                <c:pt idx="3">
                  <c:v>0</c:v>
                </c:pt>
                <c:pt idx="4">
                  <c:v>0</c:v>
                </c:pt>
                <c:pt idx="5">
                  <c:v>0</c:v>
                </c:pt>
                <c:pt idx="6">
                  <c:v>1</c:v>
                </c:pt>
                <c:pt idx="7">
                  <c:v>1</c:v>
                </c:pt>
              </c:numCache>
            </c:numRef>
          </c:yVal>
          <c:smooth val="1"/>
          <c:extLst>
            <c:ext xmlns:c16="http://schemas.microsoft.com/office/drawing/2014/chart" uri="{C3380CC4-5D6E-409C-BE32-E72D297353CC}">
              <c16:uniqueId val="{00000004-9091-4E0C-A297-874A3ACEF7E6}"/>
            </c:ext>
          </c:extLst>
        </c:ser>
        <c:dLbls>
          <c:showLegendKey val="0"/>
          <c:showVal val="0"/>
          <c:showCatName val="0"/>
          <c:showSerName val="0"/>
          <c:showPercent val="0"/>
          <c:showBubbleSize val="0"/>
        </c:dLbls>
        <c:axId val="458635464"/>
        <c:axId val="458637432"/>
      </c:scatterChart>
      <c:valAx>
        <c:axId val="458635464"/>
        <c:scaling>
          <c:orientation val="minMax"/>
          <c:max val="140"/>
          <c:min val="0"/>
        </c:scaling>
        <c:delete val="0"/>
        <c:axPos val="b"/>
        <c:title>
          <c:tx>
            <c:rich>
              <a:bodyPr rot="0" spcFirstLastPara="1" vertOverflow="ellipsis" vert="horz" wrap="square" anchor="ctr" anchorCtr="1"/>
              <a:lstStyle/>
              <a:p>
                <a:pPr>
                  <a:defRPr sz="105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ltLang="zh-CN" sz="1050" b="1">
                    <a:latin typeface="Arial" panose="020B0604020202020204" pitchFamily="34" charset="0"/>
                    <a:cs typeface="Arial" panose="020B0604020202020204" pitchFamily="34" charset="0"/>
                  </a:rPr>
                  <a:t>Time (min)</a:t>
                </a:r>
              </a:p>
            </c:rich>
          </c:tx>
          <c:layout/>
          <c:overlay val="0"/>
          <c:spPr>
            <a:noFill/>
            <a:ln>
              <a:noFill/>
            </a:ln>
            <a:effectLst/>
          </c:spPr>
          <c:txPr>
            <a:bodyPr rot="0" spcFirstLastPara="1" vertOverflow="ellipsis" vert="horz" wrap="square" anchor="ctr" anchorCtr="1"/>
            <a:lstStyle/>
            <a:p>
              <a:pPr>
                <a:defRPr sz="105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458637432"/>
        <c:crosses val="autoZero"/>
        <c:crossBetween val="midCat"/>
        <c:majorUnit val="20"/>
      </c:valAx>
      <c:valAx>
        <c:axId val="458637432"/>
        <c:scaling>
          <c:orientation val="minMax"/>
          <c:min val="0"/>
        </c:scaling>
        <c:delete val="0"/>
        <c:axPos val="l"/>
        <c:title>
          <c:tx>
            <c:rich>
              <a:bodyPr rot="-5400000" spcFirstLastPara="1" vertOverflow="ellipsis" vert="horz" wrap="square" anchor="ctr" anchorCtr="1"/>
              <a:lstStyle/>
              <a:p>
                <a:pPr>
                  <a:defRPr sz="105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US" altLang="zh-CN" sz="1050" b="1">
                    <a:latin typeface="Arial" panose="020B0604020202020204" pitchFamily="34" charset="0"/>
                    <a:cs typeface="Arial" panose="020B0604020202020204" pitchFamily="34" charset="0"/>
                  </a:rPr>
                  <a:t>Percentage of dissolution</a:t>
                </a:r>
              </a:p>
            </c:rich>
          </c:tx>
          <c:layout>
            <c:manualLayout>
              <c:xMode val="edge"/>
              <c:yMode val="edge"/>
              <c:x val="1.7192568421647215E-2"/>
              <c:y val="0.19891985104698826"/>
            </c:manualLayout>
          </c:layout>
          <c:overlay val="0"/>
          <c:spPr>
            <a:noFill/>
            <a:ln>
              <a:noFill/>
            </a:ln>
            <a:effectLst/>
          </c:spPr>
          <c:txPr>
            <a:bodyPr rot="-5400000" spcFirstLastPara="1" vertOverflow="ellipsis" vert="horz" wrap="square" anchor="ctr" anchorCtr="1"/>
            <a:lstStyle/>
            <a:p>
              <a:pPr>
                <a:defRPr sz="105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title>
        <c:numFmt formatCode="General" sourceLinked="1"/>
        <c:majorTickMark val="in"/>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0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crossAx val="458635464"/>
        <c:crosses val="autoZero"/>
        <c:crossBetween val="midCat"/>
      </c:valAx>
      <c:spPr>
        <a:noFill/>
        <a:ln>
          <a:noFill/>
        </a:ln>
        <a:effectLst/>
      </c:spPr>
    </c:plotArea>
    <c:legend>
      <c:legendPos val="r"/>
      <c:layout>
        <c:manualLayout>
          <c:xMode val="edge"/>
          <c:yMode val="edge"/>
          <c:x val="0.74072705583947895"/>
          <c:y val="0.32986458194086077"/>
          <c:w val="0.20526345896828299"/>
          <c:h val="0.49324179158448073"/>
        </c:manualLayout>
      </c:layout>
      <c:overlay val="0"/>
      <c:spPr>
        <a:noFill/>
        <a:ln>
          <a:noFill/>
        </a:ln>
        <a:effectLst/>
      </c:spPr>
      <c:txPr>
        <a:bodyPr rot="0" spcFirstLastPara="1" vertOverflow="ellipsis" vert="horz" wrap="square" anchor="ctr" anchorCtr="1"/>
        <a:lstStyle/>
        <a:p>
          <a:pPr>
            <a:defRPr sz="1000" b="1"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endParaRPr lang="en-US"/>
        </a:p>
      </c:txPr>
    </c:legend>
    <c:plotVisOnly val="1"/>
    <c:dispBlanksAs val="gap"/>
    <c:showDLblsOverMax val="0"/>
  </c:chart>
  <c:spPr>
    <a:noFill/>
    <a:ln>
      <a:solidFill>
        <a:sysClr val="windowText" lastClr="000000"/>
      </a:solidFill>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D6A9493-A0C7-410B-8D0E-C3EB514C98FB}" type="datetimeFigureOut">
              <a:rPr lang="zh-CN" altLang="en-US" smtClean="0"/>
              <a:t>2023/2/18</a:t>
            </a:fld>
            <a:endParaRPr lang="zh-CN" altLang="en-US"/>
          </a:p>
        </p:txBody>
      </p:sp>
      <p:sp>
        <p:nvSpPr>
          <p:cNvPr id="4" name="幻灯片图像占位符 3"/>
          <p:cNvSpPr>
            <a:spLocks noGrp="1" noRot="1" noChangeAspect="1"/>
          </p:cNvSpPr>
          <p:nvPr>
            <p:ph type="sldImg" idx="2"/>
          </p:nvPr>
        </p:nvSpPr>
        <p:spPr>
          <a:xfrm>
            <a:off x="2338388" y="1143000"/>
            <a:ext cx="2181225" cy="30861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D93E60A-24C9-401B-8F7B-378D67B44F72}" type="slidenum">
              <a:rPr lang="zh-CN" altLang="en-US" smtClean="0"/>
              <a:t>‹#›</a:t>
            </a:fld>
            <a:endParaRPr lang="zh-CN" altLang="en-US"/>
          </a:p>
        </p:txBody>
      </p:sp>
    </p:spTree>
    <p:extLst>
      <p:ext uri="{BB962C8B-B14F-4D97-AF65-F5344CB8AC3E}">
        <p14:creationId xmlns:p14="http://schemas.microsoft.com/office/powerpoint/2010/main" val="3788239639"/>
      </p:ext>
    </p:extLst>
  </p:cSld>
  <p:clrMap bg1="lt1" tx1="dk1" bg2="lt2" tx2="dk2" accent1="accent1" accent2="accent2" accent3="accent3" accent4="accent4" accent5="accent5" accent6="accent6" hlink="hlink" folHlink="folHlink"/>
  <p:notesStyle>
    <a:lvl1pPr marL="0" algn="l" defTabSz="3507730" rtl="0" eaLnBrk="1" latinLnBrk="0" hangingPunct="1">
      <a:defRPr sz="4603" kern="1200">
        <a:solidFill>
          <a:schemeClr val="tx1"/>
        </a:solidFill>
        <a:latin typeface="+mn-lt"/>
        <a:ea typeface="+mn-ea"/>
        <a:cs typeface="+mn-cs"/>
      </a:defRPr>
    </a:lvl1pPr>
    <a:lvl2pPr marL="1753865" algn="l" defTabSz="3507730" rtl="0" eaLnBrk="1" latinLnBrk="0" hangingPunct="1">
      <a:defRPr sz="4603" kern="1200">
        <a:solidFill>
          <a:schemeClr val="tx1"/>
        </a:solidFill>
        <a:latin typeface="+mn-lt"/>
        <a:ea typeface="+mn-ea"/>
        <a:cs typeface="+mn-cs"/>
      </a:defRPr>
    </a:lvl2pPr>
    <a:lvl3pPr marL="3507730" algn="l" defTabSz="3507730" rtl="0" eaLnBrk="1" latinLnBrk="0" hangingPunct="1">
      <a:defRPr sz="4603" kern="1200">
        <a:solidFill>
          <a:schemeClr val="tx1"/>
        </a:solidFill>
        <a:latin typeface="+mn-lt"/>
        <a:ea typeface="+mn-ea"/>
        <a:cs typeface="+mn-cs"/>
      </a:defRPr>
    </a:lvl3pPr>
    <a:lvl4pPr marL="5261595" algn="l" defTabSz="3507730" rtl="0" eaLnBrk="1" latinLnBrk="0" hangingPunct="1">
      <a:defRPr sz="4603" kern="1200">
        <a:solidFill>
          <a:schemeClr val="tx1"/>
        </a:solidFill>
        <a:latin typeface="+mn-lt"/>
        <a:ea typeface="+mn-ea"/>
        <a:cs typeface="+mn-cs"/>
      </a:defRPr>
    </a:lvl4pPr>
    <a:lvl5pPr marL="7015460" algn="l" defTabSz="3507730" rtl="0" eaLnBrk="1" latinLnBrk="0" hangingPunct="1">
      <a:defRPr sz="4603" kern="1200">
        <a:solidFill>
          <a:schemeClr val="tx1"/>
        </a:solidFill>
        <a:latin typeface="+mn-lt"/>
        <a:ea typeface="+mn-ea"/>
        <a:cs typeface="+mn-cs"/>
      </a:defRPr>
    </a:lvl5pPr>
    <a:lvl6pPr marL="8769325" algn="l" defTabSz="3507730" rtl="0" eaLnBrk="1" latinLnBrk="0" hangingPunct="1">
      <a:defRPr sz="4603" kern="1200">
        <a:solidFill>
          <a:schemeClr val="tx1"/>
        </a:solidFill>
        <a:latin typeface="+mn-lt"/>
        <a:ea typeface="+mn-ea"/>
        <a:cs typeface="+mn-cs"/>
      </a:defRPr>
    </a:lvl6pPr>
    <a:lvl7pPr marL="10523190" algn="l" defTabSz="3507730" rtl="0" eaLnBrk="1" latinLnBrk="0" hangingPunct="1">
      <a:defRPr sz="4603" kern="1200">
        <a:solidFill>
          <a:schemeClr val="tx1"/>
        </a:solidFill>
        <a:latin typeface="+mn-lt"/>
        <a:ea typeface="+mn-ea"/>
        <a:cs typeface="+mn-cs"/>
      </a:defRPr>
    </a:lvl7pPr>
    <a:lvl8pPr marL="12277054" algn="l" defTabSz="3507730" rtl="0" eaLnBrk="1" latinLnBrk="0" hangingPunct="1">
      <a:defRPr sz="4603" kern="1200">
        <a:solidFill>
          <a:schemeClr val="tx1"/>
        </a:solidFill>
        <a:latin typeface="+mn-lt"/>
        <a:ea typeface="+mn-ea"/>
        <a:cs typeface="+mn-cs"/>
      </a:defRPr>
    </a:lvl8pPr>
    <a:lvl9pPr marL="14030919" algn="l" defTabSz="3507730" rtl="0" eaLnBrk="1" latinLnBrk="0" hangingPunct="1">
      <a:defRPr sz="460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D93E60A-24C9-401B-8F7B-378D67B44F72}" type="slidenum">
              <a:rPr lang="zh-CN" altLang="en-US" smtClean="0"/>
              <a:t>1</a:t>
            </a:fld>
            <a:endParaRPr lang="zh-CN" altLang="en-US"/>
          </a:p>
        </p:txBody>
      </p:sp>
    </p:spTree>
    <p:extLst>
      <p:ext uri="{BB962C8B-B14F-4D97-AF65-F5344CB8AC3E}">
        <p14:creationId xmlns:p14="http://schemas.microsoft.com/office/powerpoint/2010/main" val="24254049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2270641" y="7005156"/>
            <a:ext cx="25733931" cy="14902051"/>
          </a:xfrm>
        </p:spPr>
        <p:txBody>
          <a:bodyPr anchor="b"/>
          <a:lstStyle>
            <a:lvl1pPr algn="ctr">
              <a:defRPr sz="19865"/>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3784402" y="22481887"/>
            <a:ext cx="22706410" cy="10334331"/>
          </a:xfrm>
        </p:spPr>
        <p:txBody>
          <a:bodyPr/>
          <a:lstStyle>
            <a:lvl1pPr marL="0" indent="0" algn="ctr">
              <a:buNone/>
              <a:defRPr sz="7946"/>
            </a:lvl1pPr>
            <a:lvl2pPr marL="1513743" indent="0" algn="ctr">
              <a:buNone/>
              <a:defRPr sz="6622"/>
            </a:lvl2pPr>
            <a:lvl3pPr marL="3027487" indent="0" algn="ctr">
              <a:buNone/>
              <a:defRPr sz="5960"/>
            </a:lvl3pPr>
            <a:lvl4pPr marL="4541230" indent="0" algn="ctr">
              <a:buNone/>
              <a:defRPr sz="5297"/>
            </a:lvl4pPr>
            <a:lvl5pPr marL="6054974" indent="0" algn="ctr">
              <a:buNone/>
              <a:defRPr sz="5297"/>
            </a:lvl5pPr>
            <a:lvl6pPr marL="7568717" indent="0" algn="ctr">
              <a:buNone/>
              <a:defRPr sz="5297"/>
            </a:lvl6pPr>
            <a:lvl7pPr marL="9082461" indent="0" algn="ctr">
              <a:buNone/>
              <a:defRPr sz="5297"/>
            </a:lvl7pPr>
            <a:lvl8pPr marL="10596204" indent="0" algn="ctr">
              <a:buNone/>
              <a:defRPr sz="5297"/>
            </a:lvl8pPr>
            <a:lvl9pPr marL="12109948" indent="0" algn="ctr">
              <a:buNone/>
              <a:defRPr sz="5297"/>
            </a:lvl9pPr>
          </a:lstStyle>
          <a:p>
            <a:r>
              <a:rPr lang="zh-CN" altLang="en-US" smtClean="0"/>
              <a:t>单击以编辑母版副标题样式</a:t>
            </a:r>
            <a:endParaRPr lang="en-US" dirty="0"/>
          </a:p>
        </p:txBody>
      </p:sp>
      <p:sp>
        <p:nvSpPr>
          <p:cNvPr id="4" name="Date Placeholder 3"/>
          <p:cNvSpPr>
            <a:spLocks noGrp="1"/>
          </p:cNvSpPr>
          <p:nvPr>
            <p:ph type="dt" sz="half" idx="10"/>
          </p:nvPr>
        </p:nvSpPr>
        <p:spPr/>
        <p:txBody>
          <a:bodyPr/>
          <a:lstStyle/>
          <a:p>
            <a:fld id="{4FCD4B14-2C2B-472F-BDC1-67F73CC17EBB}" type="datetimeFigureOut">
              <a:rPr lang="zh-CN" altLang="en-US" smtClean="0"/>
              <a:t>2023/2/18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21A9672-C8AD-44E3-9E52-FFF73A324392}" type="slidenum">
              <a:rPr lang="zh-CN" altLang="en-US" smtClean="0"/>
              <a:t>‹#›</a:t>
            </a:fld>
            <a:endParaRPr lang="zh-CN" altLang="en-US"/>
          </a:p>
        </p:txBody>
      </p:sp>
    </p:spTree>
    <p:extLst>
      <p:ext uri="{BB962C8B-B14F-4D97-AF65-F5344CB8AC3E}">
        <p14:creationId xmlns:p14="http://schemas.microsoft.com/office/powerpoint/2010/main" val="1434096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4FCD4B14-2C2B-472F-BDC1-67F73CC17EBB}" type="datetimeFigureOut">
              <a:rPr lang="zh-CN" altLang="en-US" smtClean="0"/>
              <a:t>2023/2/18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21A9672-C8AD-44E3-9E52-FFF73A324392}" type="slidenum">
              <a:rPr lang="zh-CN" altLang="en-US" smtClean="0"/>
              <a:t>‹#›</a:t>
            </a:fld>
            <a:endParaRPr lang="zh-CN" altLang="en-US"/>
          </a:p>
        </p:txBody>
      </p:sp>
    </p:spTree>
    <p:extLst>
      <p:ext uri="{BB962C8B-B14F-4D97-AF65-F5344CB8AC3E}">
        <p14:creationId xmlns:p14="http://schemas.microsoft.com/office/powerpoint/2010/main" val="4247990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1665701" y="2278904"/>
            <a:ext cx="6528093" cy="36274211"/>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2081423" y="2278904"/>
            <a:ext cx="19205838" cy="36274211"/>
          </a:xfrm>
        </p:spPr>
        <p:txBody>
          <a:bodyPr vert="eaVert"/>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4FCD4B14-2C2B-472F-BDC1-67F73CC17EBB}" type="datetimeFigureOut">
              <a:rPr lang="zh-CN" altLang="en-US" smtClean="0"/>
              <a:t>2023/2/18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21A9672-C8AD-44E3-9E52-FFF73A324392}" type="slidenum">
              <a:rPr lang="zh-CN" altLang="en-US" smtClean="0"/>
              <a:t>‹#›</a:t>
            </a:fld>
            <a:endParaRPr lang="zh-CN" altLang="en-US"/>
          </a:p>
        </p:txBody>
      </p:sp>
    </p:spTree>
    <p:extLst>
      <p:ext uri="{BB962C8B-B14F-4D97-AF65-F5344CB8AC3E}">
        <p14:creationId xmlns:p14="http://schemas.microsoft.com/office/powerpoint/2010/main" val="610787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idx="1"/>
          </p:nvPr>
        </p:nvSpPr>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4FCD4B14-2C2B-472F-BDC1-67F73CC17EBB}" type="datetimeFigureOut">
              <a:rPr lang="zh-CN" altLang="en-US" smtClean="0"/>
              <a:t>2023/2/18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21A9672-C8AD-44E3-9E52-FFF73A324392}" type="slidenum">
              <a:rPr lang="zh-CN" altLang="en-US" smtClean="0"/>
              <a:t>‹#›</a:t>
            </a:fld>
            <a:endParaRPr lang="zh-CN" altLang="en-US"/>
          </a:p>
        </p:txBody>
      </p:sp>
    </p:spTree>
    <p:extLst>
      <p:ext uri="{BB962C8B-B14F-4D97-AF65-F5344CB8AC3E}">
        <p14:creationId xmlns:p14="http://schemas.microsoft.com/office/powerpoint/2010/main" val="11251225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2065654" y="10671229"/>
            <a:ext cx="26112371" cy="17805173"/>
          </a:xfrm>
        </p:spPr>
        <p:txBody>
          <a:bodyPr anchor="b"/>
          <a:lstStyle>
            <a:lvl1pPr>
              <a:defRPr sz="19865"/>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2065654" y="28644846"/>
            <a:ext cx="26112371" cy="9363320"/>
          </a:xfrm>
        </p:spPr>
        <p:txBody>
          <a:bodyPr/>
          <a:lstStyle>
            <a:lvl1pPr marL="0" indent="0">
              <a:buNone/>
              <a:defRPr sz="7946">
                <a:solidFill>
                  <a:schemeClr val="tx1"/>
                </a:solidFill>
              </a:defRPr>
            </a:lvl1pPr>
            <a:lvl2pPr marL="1513743" indent="0">
              <a:buNone/>
              <a:defRPr sz="6622">
                <a:solidFill>
                  <a:schemeClr val="tx1">
                    <a:tint val="75000"/>
                  </a:schemeClr>
                </a:solidFill>
              </a:defRPr>
            </a:lvl2pPr>
            <a:lvl3pPr marL="3027487" indent="0">
              <a:buNone/>
              <a:defRPr sz="5960">
                <a:solidFill>
                  <a:schemeClr val="tx1">
                    <a:tint val="75000"/>
                  </a:schemeClr>
                </a:solidFill>
              </a:defRPr>
            </a:lvl3pPr>
            <a:lvl4pPr marL="4541230" indent="0">
              <a:buNone/>
              <a:defRPr sz="5297">
                <a:solidFill>
                  <a:schemeClr val="tx1">
                    <a:tint val="75000"/>
                  </a:schemeClr>
                </a:solidFill>
              </a:defRPr>
            </a:lvl4pPr>
            <a:lvl5pPr marL="6054974" indent="0">
              <a:buNone/>
              <a:defRPr sz="5297">
                <a:solidFill>
                  <a:schemeClr val="tx1">
                    <a:tint val="75000"/>
                  </a:schemeClr>
                </a:solidFill>
              </a:defRPr>
            </a:lvl5pPr>
            <a:lvl6pPr marL="7568717" indent="0">
              <a:buNone/>
              <a:defRPr sz="5297">
                <a:solidFill>
                  <a:schemeClr val="tx1">
                    <a:tint val="75000"/>
                  </a:schemeClr>
                </a:solidFill>
              </a:defRPr>
            </a:lvl6pPr>
            <a:lvl7pPr marL="9082461" indent="0">
              <a:buNone/>
              <a:defRPr sz="5297">
                <a:solidFill>
                  <a:schemeClr val="tx1">
                    <a:tint val="75000"/>
                  </a:schemeClr>
                </a:solidFill>
              </a:defRPr>
            </a:lvl7pPr>
            <a:lvl8pPr marL="10596204" indent="0">
              <a:buNone/>
              <a:defRPr sz="5297">
                <a:solidFill>
                  <a:schemeClr val="tx1">
                    <a:tint val="75000"/>
                  </a:schemeClr>
                </a:solidFill>
              </a:defRPr>
            </a:lvl8pPr>
            <a:lvl9pPr marL="12109948" indent="0">
              <a:buNone/>
              <a:defRPr sz="5297">
                <a:solidFill>
                  <a:schemeClr val="tx1">
                    <a:tint val="75000"/>
                  </a:schemeClr>
                </a:solidFill>
              </a:defRPr>
            </a:lvl9pPr>
          </a:lstStyle>
          <a:p>
            <a:pPr lvl="0"/>
            <a:r>
              <a:rPr lang="zh-CN" altLang="en-US" smtClean="0"/>
              <a:t>编辑母版文本样式</a:t>
            </a:r>
          </a:p>
        </p:txBody>
      </p:sp>
      <p:sp>
        <p:nvSpPr>
          <p:cNvPr id="4" name="Date Placeholder 3"/>
          <p:cNvSpPr>
            <a:spLocks noGrp="1"/>
          </p:cNvSpPr>
          <p:nvPr>
            <p:ph type="dt" sz="half" idx="10"/>
          </p:nvPr>
        </p:nvSpPr>
        <p:spPr/>
        <p:txBody>
          <a:bodyPr/>
          <a:lstStyle/>
          <a:p>
            <a:fld id="{4FCD4B14-2C2B-472F-BDC1-67F73CC17EBB}" type="datetimeFigureOut">
              <a:rPr lang="zh-CN" altLang="en-US" smtClean="0"/>
              <a:t>2023/2/18</a:t>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321A9672-C8AD-44E3-9E52-FFF73A324392}" type="slidenum">
              <a:rPr lang="zh-CN" altLang="en-US" smtClean="0"/>
              <a:t>‹#›</a:t>
            </a:fld>
            <a:endParaRPr lang="zh-CN" altLang="en-US"/>
          </a:p>
        </p:txBody>
      </p:sp>
    </p:spTree>
    <p:extLst>
      <p:ext uri="{BB962C8B-B14F-4D97-AF65-F5344CB8AC3E}">
        <p14:creationId xmlns:p14="http://schemas.microsoft.com/office/powerpoint/2010/main" val="14457254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Content Placeholder 2"/>
          <p:cNvSpPr>
            <a:spLocks noGrp="1"/>
          </p:cNvSpPr>
          <p:nvPr>
            <p:ph sz="half" idx="1"/>
          </p:nvPr>
        </p:nvSpPr>
        <p:spPr>
          <a:xfrm>
            <a:off x="2081421" y="11394520"/>
            <a:ext cx="12866966" cy="27158594"/>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Content Placeholder 3"/>
          <p:cNvSpPr>
            <a:spLocks noGrp="1"/>
          </p:cNvSpPr>
          <p:nvPr>
            <p:ph sz="half" idx="2"/>
          </p:nvPr>
        </p:nvSpPr>
        <p:spPr>
          <a:xfrm>
            <a:off x="15326826" y="11394520"/>
            <a:ext cx="12866966" cy="27158594"/>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Date Placeholder 4"/>
          <p:cNvSpPr>
            <a:spLocks noGrp="1"/>
          </p:cNvSpPr>
          <p:nvPr>
            <p:ph type="dt" sz="half" idx="10"/>
          </p:nvPr>
        </p:nvSpPr>
        <p:spPr/>
        <p:txBody>
          <a:bodyPr/>
          <a:lstStyle/>
          <a:p>
            <a:fld id="{4FCD4B14-2C2B-472F-BDC1-67F73CC17EBB}" type="datetimeFigureOut">
              <a:rPr lang="zh-CN" altLang="en-US" smtClean="0"/>
              <a:t>2023/2/18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21A9672-C8AD-44E3-9E52-FFF73A324392}" type="slidenum">
              <a:rPr lang="zh-CN" altLang="en-US" smtClean="0"/>
              <a:t>‹#›</a:t>
            </a:fld>
            <a:endParaRPr lang="zh-CN" altLang="en-US"/>
          </a:p>
        </p:txBody>
      </p:sp>
    </p:spTree>
    <p:extLst>
      <p:ext uri="{BB962C8B-B14F-4D97-AF65-F5344CB8AC3E}">
        <p14:creationId xmlns:p14="http://schemas.microsoft.com/office/powerpoint/2010/main" val="34990372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2085364" y="2278913"/>
            <a:ext cx="26112371" cy="8273416"/>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2085368" y="10492870"/>
            <a:ext cx="12807832"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smtClean="0"/>
              <a:t>编辑母版文本样式</a:t>
            </a:r>
          </a:p>
        </p:txBody>
      </p:sp>
      <p:sp>
        <p:nvSpPr>
          <p:cNvPr id="4" name="Content Placeholder 3"/>
          <p:cNvSpPr>
            <a:spLocks noGrp="1"/>
          </p:cNvSpPr>
          <p:nvPr>
            <p:ph sz="half" idx="2"/>
          </p:nvPr>
        </p:nvSpPr>
        <p:spPr>
          <a:xfrm>
            <a:off x="2085368" y="15635264"/>
            <a:ext cx="12807832" cy="22997117"/>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5" name="Text Placeholder 4"/>
          <p:cNvSpPr>
            <a:spLocks noGrp="1"/>
          </p:cNvSpPr>
          <p:nvPr>
            <p:ph type="body" sz="quarter" idx="3"/>
          </p:nvPr>
        </p:nvSpPr>
        <p:spPr>
          <a:xfrm>
            <a:off x="15326828" y="10492870"/>
            <a:ext cx="12870909" cy="5142393"/>
          </a:xfrm>
        </p:spPr>
        <p:txBody>
          <a:bodyPr anchor="b"/>
          <a:lstStyle>
            <a:lvl1pPr marL="0" indent="0">
              <a:buNone/>
              <a:defRPr sz="7946" b="1"/>
            </a:lvl1pPr>
            <a:lvl2pPr marL="1513743" indent="0">
              <a:buNone/>
              <a:defRPr sz="6622" b="1"/>
            </a:lvl2pPr>
            <a:lvl3pPr marL="3027487" indent="0">
              <a:buNone/>
              <a:defRPr sz="5960" b="1"/>
            </a:lvl3pPr>
            <a:lvl4pPr marL="4541230" indent="0">
              <a:buNone/>
              <a:defRPr sz="5297" b="1"/>
            </a:lvl4pPr>
            <a:lvl5pPr marL="6054974" indent="0">
              <a:buNone/>
              <a:defRPr sz="5297" b="1"/>
            </a:lvl5pPr>
            <a:lvl6pPr marL="7568717" indent="0">
              <a:buNone/>
              <a:defRPr sz="5297" b="1"/>
            </a:lvl6pPr>
            <a:lvl7pPr marL="9082461" indent="0">
              <a:buNone/>
              <a:defRPr sz="5297" b="1"/>
            </a:lvl7pPr>
            <a:lvl8pPr marL="10596204" indent="0">
              <a:buNone/>
              <a:defRPr sz="5297" b="1"/>
            </a:lvl8pPr>
            <a:lvl9pPr marL="12109948" indent="0">
              <a:buNone/>
              <a:defRPr sz="5297" b="1"/>
            </a:lvl9pPr>
          </a:lstStyle>
          <a:p>
            <a:pPr lvl="0"/>
            <a:r>
              <a:rPr lang="zh-CN" altLang="en-US" smtClean="0"/>
              <a:t>编辑母版文本样式</a:t>
            </a:r>
          </a:p>
        </p:txBody>
      </p:sp>
      <p:sp>
        <p:nvSpPr>
          <p:cNvPr id="6" name="Content Placeholder 5"/>
          <p:cNvSpPr>
            <a:spLocks noGrp="1"/>
          </p:cNvSpPr>
          <p:nvPr>
            <p:ph sz="quarter" idx="4"/>
          </p:nvPr>
        </p:nvSpPr>
        <p:spPr>
          <a:xfrm>
            <a:off x="15326828" y="15635264"/>
            <a:ext cx="12870909" cy="22997117"/>
          </a:xfrm>
        </p:spPr>
        <p:txBody>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4FCD4B14-2C2B-472F-BDC1-67F73CC17EBB}" type="datetimeFigureOut">
              <a:rPr lang="zh-CN" altLang="en-US" smtClean="0"/>
              <a:t>2023/2/18</a:t>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321A9672-C8AD-44E3-9E52-FFF73A324392}" type="slidenum">
              <a:rPr lang="zh-CN" altLang="en-US" smtClean="0"/>
              <a:t>‹#›</a:t>
            </a:fld>
            <a:endParaRPr lang="zh-CN" altLang="en-US"/>
          </a:p>
        </p:txBody>
      </p:sp>
    </p:spTree>
    <p:extLst>
      <p:ext uri="{BB962C8B-B14F-4D97-AF65-F5344CB8AC3E}">
        <p14:creationId xmlns:p14="http://schemas.microsoft.com/office/powerpoint/2010/main" val="980645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smtClean="0"/>
              <a:t>单击此处编辑母版标题样式</a:t>
            </a:r>
            <a:endParaRPr lang="en-US" dirty="0"/>
          </a:p>
        </p:txBody>
      </p:sp>
      <p:sp>
        <p:nvSpPr>
          <p:cNvPr id="3" name="Date Placeholder 2"/>
          <p:cNvSpPr>
            <a:spLocks noGrp="1"/>
          </p:cNvSpPr>
          <p:nvPr>
            <p:ph type="dt" sz="half" idx="10"/>
          </p:nvPr>
        </p:nvSpPr>
        <p:spPr/>
        <p:txBody>
          <a:bodyPr/>
          <a:lstStyle/>
          <a:p>
            <a:fld id="{4FCD4B14-2C2B-472F-BDC1-67F73CC17EBB}" type="datetimeFigureOut">
              <a:rPr lang="zh-CN" altLang="en-US" smtClean="0"/>
              <a:t>2023/2/18</a:t>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321A9672-C8AD-44E3-9E52-FFF73A324392}" type="slidenum">
              <a:rPr lang="zh-CN" altLang="en-US" smtClean="0"/>
              <a:t>‹#›</a:t>
            </a:fld>
            <a:endParaRPr lang="zh-CN" altLang="en-US"/>
          </a:p>
        </p:txBody>
      </p:sp>
    </p:spTree>
    <p:extLst>
      <p:ext uri="{BB962C8B-B14F-4D97-AF65-F5344CB8AC3E}">
        <p14:creationId xmlns:p14="http://schemas.microsoft.com/office/powerpoint/2010/main" val="4068972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CD4B14-2C2B-472F-BDC1-67F73CC17EBB}" type="datetimeFigureOut">
              <a:rPr lang="zh-CN" altLang="en-US" smtClean="0"/>
              <a:t>2023/2/18</a:t>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321A9672-C8AD-44E3-9E52-FFF73A324392}" type="slidenum">
              <a:rPr lang="zh-CN" altLang="en-US" smtClean="0"/>
              <a:t>‹#›</a:t>
            </a:fld>
            <a:endParaRPr lang="zh-CN" altLang="en-US"/>
          </a:p>
        </p:txBody>
      </p:sp>
    </p:spTree>
    <p:extLst>
      <p:ext uri="{BB962C8B-B14F-4D97-AF65-F5344CB8AC3E}">
        <p14:creationId xmlns:p14="http://schemas.microsoft.com/office/powerpoint/2010/main" val="21477946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zh-CN" altLang="en-US" smtClean="0"/>
              <a:t>单击此处编辑母版标题样式</a:t>
            </a:r>
            <a:endParaRPr lang="en-US" dirty="0"/>
          </a:p>
        </p:txBody>
      </p:sp>
      <p:sp>
        <p:nvSpPr>
          <p:cNvPr id="3" name="Content Placeholder 2"/>
          <p:cNvSpPr>
            <a:spLocks noGrp="1"/>
          </p:cNvSpPr>
          <p:nvPr>
            <p:ph idx="1"/>
          </p:nvPr>
        </p:nvSpPr>
        <p:spPr>
          <a:xfrm>
            <a:off x="12870909" y="6162959"/>
            <a:ext cx="15326827" cy="30418415"/>
          </a:xfrm>
        </p:spPr>
        <p:txBody>
          <a:bodyPr/>
          <a:lstStyle>
            <a:lvl1pPr>
              <a:defRPr sz="10595"/>
            </a:lvl1pPr>
            <a:lvl2pPr>
              <a:defRPr sz="9271"/>
            </a:lvl2pPr>
            <a:lvl3pPr>
              <a:defRPr sz="7946"/>
            </a:lvl3pPr>
            <a:lvl4pPr>
              <a:defRPr sz="6622"/>
            </a:lvl4pPr>
            <a:lvl5pPr>
              <a:defRPr sz="6622"/>
            </a:lvl5pPr>
            <a:lvl6pPr>
              <a:defRPr sz="6622"/>
            </a:lvl6pPr>
            <a:lvl7pPr>
              <a:defRPr sz="6622"/>
            </a:lvl7pPr>
            <a:lvl8pPr>
              <a:defRPr sz="6622"/>
            </a:lvl8pPr>
            <a:lvl9pPr>
              <a:defRPr sz="6622"/>
            </a:lvl9p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4FCD4B14-2C2B-472F-BDC1-67F73CC17EBB}" type="datetimeFigureOut">
              <a:rPr lang="zh-CN" altLang="en-US" smtClean="0"/>
              <a:t>2023/2/18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21A9672-C8AD-44E3-9E52-FFF73A324392}" type="slidenum">
              <a:rPr lang="zh-CN" altLang="en-US" smtClean="0"/>
              <a:t>‹#›</a:t>
            </a:fld>
            <a:endParaRPr lang="zh-CN" altLang="en-US"/>
          </a:p>
        </p:txBody>
      </p:sp>
    </p:spTree>
    <p:extLst>
      <p:ext uri="{BB962C8B-B14F-4D97-AF65-F5344CB8AC3E}">
        <p14:creationId xmlns:p14="http://schemas.microsoft.com/office/powerpoint/2010/main" val="14942516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2085364" y="2853584"/>
            <a:ext cx="9764544" cy="9987545"/>
          </a:xfrm>
        </p:spPr>
        <p:txBody>
          <a:bodyPr anchor="b"/>
          <a:lstStyle>
            <a:lvl1pPr>
              <a:defRPr sz="10595"/>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12870909" y="6162959"/>
            <a:ext cx="15326827" cy="30418415"/>
          </a:xfrm>
        </p:spPr>
        <p:txBody>
          <a:bodyPr anchor="t"/>
          <a:lstStyle>
            <a:lvl1pPr marL="0" indent="0">
              <a:buNone/>
              <a:defRPr sz="10595"/>
            </a:lvl1pPr>
            <a:lvl2pPr marL="1513743" indent="0">
              <a:buNone/>
              <a:defRPr sz="9271"/>
            </a:lvl2pPr>
            <a:lvl3pPr marL="3027487" indent="0">
              <a:buNone/>
              <a:defRPr sz="7946"/>
            </a:lvl3pPr>
            <a:lvl4pPr marL="4541230" indent="0">
              <a:buNone/>
              <a:defRPr sz="6622"/>
            </a:lvl4pPr>
            <a:lvl5pPr marL="6054974" indent="0">
              <a:buNone/>
              <a:defRPr sz="6622"/>
            </a:lvl5pPr>
            <a:lvl6pPr marL="7568717" indent="0">
              <a:buNone/>
              <a:defRPr sz="6622"/>
            </a:lvl6pPr>
            <a:lvl7pPr marL="9082461" indent="0">
              <a:buNone/>
              <a:defRPr sz="6622"/>
            </a:lvl7pPr>
            <a:lvl8pPr marL="10596204" indent="0">
              <a:buNone/>
              <a:defRPr sz="6622"/>
            </a:lvl8pPr>
            <a:lvl9pPr marL="12109948" indent="0">
              <a:buNone/>
              <a:defRPr sz="6622"/>
            </a:lvl9pPr>
          </a:lstStyle>
          <a:p>
            <a:r>
              <a:rPr lang="zh-CN" altLang="en-US" smtClean="0"/>
              <a:t>单击图标添加图片</a:t>
            </a:r>
            <a:endParaRPr lang="en-US" dirty="0"/>
          </a:p>
        </p:txBody>
      </p:sp>
      <p:sp>
        <p:nvSpPr>
          <p:cNvPr id="4" name="Text Placeholder 3"/>
          <p:cNvSpPr>
            <a:spLocks noGrp="1"/>
          </p:cNvSpPr>
          <p:nvPr>
            <p:ph type="body" sz="half" idx="2"/>
          </p:nvPr>
        </p:nvSpPr>
        <p:spPr>
          <a:xfrm>
            <a:off x="2085364" y="12841129"/>
            <a:ext cx="9764544" cy="23789780"/>
          </a:xfrm>
        </p:spPr>
        <p:txBody>
          <a:bodyPr/>
          <a:lstStyle>
            <a:lvl1pPr marL="0" indent="0">
              <a:buNone/>
              <a:defRPr sz="5297"/>
            </a:lvl1pPr>
            <a:lvl2pPr marL="1513743" indent="0">
              <a:buNone/>
              <a:defRPr sz="4635"/>
            </a:lvl2pPr>
            <a:lvl3pPr marL="3027487" indent="0">
              <a:buNone/>
              <a:defRPr sz="3973"/>
            </a:lvl3pPr>
            <a:lvl4pPr marL="4541230" indent="0">
              <a:buNone/>
              <a:defRPr sz="3311"/>
            </a:lvl4pPr>
            <a:lvl5pPr marL="6054974" indent="0">
              <a:buNone/>
              <a:defRPr sz="3311"/>
            </a:lvl5pPr>
            <a:lvl6pPr marL="7568717" indent="0">
              <a:buNone/>
              <a:defRPr sz="3311"/>
            </a:lvl6pPr>
            <a:lvl7pPr marL="9082461" indent="0">
              <a:buNone/>
              <a:defRPr sz="3311"/>
            </a:lvl7pPr>
            <a:lvl8pPr marL="10596204" indent="0">
              <a:buNone/>
              <a:defRPr sz="3311"/>
            </a:lvl8pPr>
            <a:lvl9pPr marL="12109948" indent="0">
              <a:buNone/>
              <a:defRPr sz="3311"/>
            </a:lvl9pPr>
          </a:lstStyle>
          <a:p>
            <a:pPr lvl="0"/>
            <a:r>
              <a:rPr lang="zh-CN" altLang="en-US" smtClean="0"/>
              <a:t>编辑母版文本样式</a:t>
            </a:r>
          </a:p>
        </p:txBody>
      </p:sp>
      <p:sp>
        <p:nvSpPr>
          <p:cNvPr id="5" name="Date Placeholder 4"/>
          <p:cNvSpPr>
            <a:spLocks noGrp="1"/>
          </p:cNvSpPr>
          <p:nvPr>
            <p:ph type="dt" sz="half" idx="10"/>
          </p:nvPr>
        </p:nvSpPr>
        <p:spPr/>
        <p:txBody>
          <a:bodyPr/>
          <a:lstStyle/>
          <a:p>
            <a:fld id="{4FCD4B14-2C2B-472F-BDC1-67F73CC17EBB}" type="datetimeFigureOut">
              <a:rPr lang="zh-CN" altLang="en-US" smtClean="0"/>
              <a:t>2023/2/18</a:t>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321A9672-C8AD-44E3-9E52-FFF73A324392}" type="slidenum">
              <a:rPr lang="zh-CN" altLang="en-US" smtClean="0"/>
              <a:t>‹#›</a:t>
            </a:fld>
            <a:endParaRPr lang="zh-CN" altLang="en-US"/>
          </a:p>
        </p:txBody>
      </p:sp>
    </p:spTree>
    <p:extLst>
      <p:ext uri="{BB962C8B-B14F-4D97-AF65-F5344CB8AC3E}">
        <p14:creationId xmlns:p14="http://schemas.microsoft.com/office/powerpoint/2010/main" val="1174668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081421" y="2278913"/>
            <a:ext cx="26112371" cy="8273416"/>
          </a:xfrm>
          <a:prstGeom prst="rect">
            <a:avLst/>
          </a:prstGeom>
        </p:spPr>
        <p:txBody>
          <a:bodyPr vert="horz" lIns="91440" tIns="45720" rIns="91440" bIns="45720" rtlCol="0" anchor="ctr">
            <a:normAutofit/>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2081421" y="11394520"/>
            <a:ext cx="26112371" cy="27158594"/>
          </a:xfrm>
          <a:prstGeom prst="rect">
            <a:avLst/>
          </a:prstGeom>
        </p:spPr>
        <p:txBody>
          <a:bodyPr vert="horz" lIns="91440" tIns="45720" rIns="91440" bIns="45720" rtlCol="0">
            <a:normAutofit/>
          </a:bodyPr>
          <a:lstStyle/>
          <a:p>
            <a:pPr lvl="0"/>
            <a:r>
              <a:rPr lang="zh-CN" altLang="en-US" smtClean="0"/>
              <a:t>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en-US" dirty="0"/>
          </a:p>
        </p:txBody>
      </p:sp>
      <p:sp>
        <p:nvSpPr>
          <p:cNvPr id="4" name="Date Placeholder 3"/>
          <p:cNvSpPr>
            <a:spLocks noGrp="1"/>
          </p:cNvSpPr>
          <p:nvPr>
            <p:ph type="dt" sz="half" idx="2"/>
          </p:nvPr>
        </p:nvSpPr>
        <p:spPr>
          <a:xfrm>
            <a:off x="2081421" y="39672756"/>
            <a:ext cx="6811923" cy="2278904"/>
          </a:xfrm>
          <a:prstGeom prst="rect">
            <a:avLst/>
          </a:prstGeom>
        </p:spPr>
        <p:txBody>
          <a:bodyPr vert="horz" lIns="91440" tIns="45720" rIns="91440" bIns="45720" rtlCol="0" anchor="ctr"/>
          <a:lstStyle>
            <a:lvl1pPr algn="l">
              <a:defRPr sz="3973">
                <a:solidFill>
                  <a:schemeClr val="tx1">
                    <a:tint val="75000"/>
                  </a:schemeClr>
                </a:solidFill>
              </a:defRPr>
            </a:lvl1pPr>
          </a:lstStyle>
          <a:p>
            <a:fld id="{4FCD4B14-2C2B-472F-BDC1-67F73CC17EBB}" type="datetimeFigureOut">
              <a:rPr lang="zh-CN" altLang="en-US" smtClean="0"/>
              <a:t>2023/2/18</a:t>
            </a:fld>
            <a:endParaRPr lang="zh-CN" altLang="en-US"/>
          </a:p>
        </p:txBody>
      </p:sp>
      <p:sp>
        <p:nvSpPr>
          <p:cNvPr id="5" name="Footer Placeholder 4"/>
          <p:cNvSpPr>
            <a:spLocks noGrp="1"/>
          </p:cNvSpPr>
          <p:nvPr>
            <p:ph type="ftr" sz="quarter" idx="3"/>
          </p:nvPr>
        </p:nvSpPr>
        <p:spPr>
          <a:xfrm>
            <a:off x="10028665" y="39672756"/>
            <a:ext cx="10217884" cy="2278904"/>
          </a:xfrm>
          <a:prstGeom prst="rect">
            <a:avLst/>
          </a:prstGeom>
        </p:spPr>
        <p:txBody>
          <a:bodyPr vert="horz" lIns="91440" tIns="45720" rIns="91440" bIns="45720" rtlCol="0" anchor="ctr"/>
          <a:lstStyle>
            <a:lvl1pPr algn="ctr">
              <a:defRPr sz="3973">
                <a:solidFill>
                  <a:schemeClr val="tx1">
                    <a:tint val="75000"/>
                  </a:schemeClr>
                </a:solidFill>
              </a:defRPr>
            </a:lvl1pPr>
          </a:lstStyle>
          <a:p>
            <a:endParaRPr lang="zh-CN" altLang="en-US"/>
          </a:p>
        </p:txBody>
      </p:sp>
      <p:sp>
        <p:nvSpPr>
          <p:cNvPr id="6" name="Slide Number Placeholder 5"/>
          <p:cNvSpPr>
            <a:spLocks noGrp="1"/>
          </p:cNvSpPr>
          <p:nvPr>
            <p:ph type="sldNum" sz="quarter" idx="4"/>
          </p:nvPr>
        </p:nvSpPr>
        <p:spPr>
          <a:xfrm>
            <a:off x="21381869" y="39672756"/>
            <a:ext cx="6811923" cy="2278904"/>
          </a:xfrm>
          <a:prstGeom prst="rect">
            <a:avLst/>
          </a:prstGeom>
        </p:spPr>
        <p:txBody>
          <a:bodyPr vert="horz" lIns="91440" tIns="45720" rIns="91440" bIns="45720" rtlCol="0" anchor="ctr"/>
          <a:lstStyle>
            <a:lvl1pPr algn="r">
              <a:defRPr sz="3973">
                <a:solidFill>
                  <a:schemeClr val="tx1">
                    <a:tint val="75000"/>
                  </a:schemeClr>
                </a:solidFill>
              </a:defRPr>
            </a:lvl1pPr>
          </a:lstStyle>
          <a:p>
            <a:fld id="{321A9672-C8AD-44E3-9E52-FFF73A324392}" type="slidenum">
              <a:rPr lang="zh-CN" altLang="en-US" smtClean="0"/>
              <a:t>‹#›</a:t>
            </a:fld>
            <a:endParaRPr lang="zh-CN" altLang="en-US"/>
          </a:p>
        </p:txBody>
      </p:sp>
    </p:spTree>
    <p:extLst>
      <p:ext uri="{BB962C8B-B14F-4D97-AF65-F5344CB8AC3E}">
        <p14:creationId xmlns:p14="http://schemas.microsoft.com/office/powerpoint/2010/main" val="735690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3027487" rtl="0" eaLnBrk="1" latinLnBrk="0" hangingPunct="1">
        <a:lnSpc>
          <a:spcPct val="90000"/>
        </a:lnSpc>
        <a:spcBef>
          <a:spcPct val="0"/>
        </a:spcBef>
        <a:buNone/>
        <a:defRPr sz="14568" kern="1200">
          <a:solidFill>
            <a:schemeClr val="tx1"/>
          </a:solidFill>
          <a:latin typeface="+mj-lt"/>
          <a:ea typeface="+mj-ea"/>
          <a:cs typeface="+mj-cs"/>
        </a:defRPr>
      </a:lvl1pPr>
    </p:titleStyle>
    <p:bodyStyle>
      <a:lvl1pPr marL="756872" indent="-756872" algn="l" defTabSz="3027487" rtl="0" eaLnBrk="1" latinLnBrk="0" hangingPunct="1">
        <a:lnSpc>
          <a:spcPct val="90000"/>
        </a:lnSpc>
        <a:spcBef>
          <a:spcPts val="3311"/>
        </a:spcBef>
        <a:buFont typeface="Arial" panose="020B0604020202020204" pitchFamily="34" charset="0"/>
        <a:buChar char="•"/>
        <a:defRPr sz="9271" kern="1200">
          <a:solidFill>
            <a:schemeClr val="tx1"/>
          </a:solidFill>
          <a:latin typeface="+mn-lt"/>
          <a:ea typeface="+mn-ea"/>
          <a:cs typeface="+mn-cs"/>
        </a:defRPr>
      </a:lvl1pPr>
      <a:lvl2pPr marL="2270615" indent="-756872" algn="l" defTabSz="3027487" rtl="0" eaLnBrk="1" latinLnBrk="0" hangingPunct="1">
        <a:lnSpc>
          <a:spcPct val="90000"/>
        </a:lnSpc>
        <a:spcBef>
          <a:spcPts val="1655"/>
        </a:spcBef>
        <a:buFont typeface="Arial" panose="020B0604020202020204" pitchFamily="34" charset="0"/>
        <a:buChar char="•"/>
        <a:defRPr sz="7946" kern="1200">
          <a:solidFill>
            <a:schemeClr val="tx1"/>
          </a:solidFill>
          <a:latin typeface="+mn-lt"/>
          <a:ea typeface="+mn-ea"/>
          <a:cs typeface="+mn-cs"/>
        </a:defRPr>
      </a:lvl2pPr>
      <a:lvl3pPr marL="3784359" indent="-756872" algn="l" defTabSz="3027487" rtl="0" eaLnBrk="1" latinLnBrk="0" hangingPunct="1">
        <a:lnSpc>
          <a:spcPct val="90000"/>
        </a:lnSpc>
        <a:spcBef>
          <a:spcPts val="1655"/>
        </a:spcBef>
        <a:buFont typeface="Arial" panose="020B0604020202020204" pitchFamily="34" charset="0"/>
        <a:buChar char="•"/>
        <a:defRPr sz="6622" kern="1200">
          <a:solidFill>
            <a:schemeClr val="tx1"/>
          </a:solidFill>
          <a:latin typeface="+mn-lt"/>
          <a:ea typeface="+mn-ea"/>
          <a:cs typeface="+mn-cs"/>
        </a:defRPr>
      </a:lvl3pPr>
      <a:lvl4pPr marL="5298102"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4pPr>
      <a:lvl5pPr marL="681184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5pPr>
      <a:lvl6pPr marL="8325589"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6pPr>
      <a:lvl7pPr marL="9839333"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7pPr>
      <a:lvl8pPr marL="11353076"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8pPr>
      <a:lvl9pPr marL="12866820" indent="-756872" algn="l" defTabSz="3027487" rtl="0" eaLnBrk="1" latinLnBrk="0" hangingPunct="1">
        <a:lnSpc>
          <a:spcPct val="90000"/>
        </a:lnSpc>
        <a:spcBef>
          <a:spcPts val="1655"/>
        </a:spcBef>
        <a:buFont typeface="Arial" panose="020B0604020202020204" pitchFamily="34" charset="0"/>
        <a:buChar char="•"/>
        <a:defRPr sz="5960" kern="1200">
          <a:solidFill>
            <a:schemeClr val="tx1"/>
          </a:solidFill>
          <a:latin typeface="+mn-lt"/>
          <a:ea typeface="+mn-ea"/>
          <a:cs typeface="+mn-cs"/>
        </a:defRPr>
      </a:lvl9pPr>
    </p:bodyStyle>
    <p:otherStyle>
      <a:defPPr>
        <a:defRPr lang="en-US"/>
      </a:defPPr>
      <a:lvl1pPr marL="0" algn="l" defTabSz="3027487" rtl="0" eaLnBrk="1" latinLnBrk="0" hangingPunct="1">
        <a:defRPr sz="5960" kern="1200">
          <a:solidFill>
            <a:schemeClr val="tx1"/>
          </a:solidFill>
          <a:latin typeface="+mn-lt"/>
          <a:ea typeface="+mn-ea"/>
          <a:cs typeface="+mn-cs"/>
        </a:defRPr>
      </a:lvl1pPr>
      <a:lvl2pPr marL="1513743" algn="l" defTabSz="3027487" rtl="0" eaLnBrk="1" latinLnBrk="0" hangingPunct="1">
        <a:defRPr sz="5960" kern="1200">
          <a:solidFill>
            <a:schemeClr val="tx1"/>
          </a:solidFill>
          <a:latin typeface="+mn-lt"/>
          <a:ea typeface="+mn-ea"/>
          <a:cs typeface="+mn-cs"/>
        </a:defRPr>
      </a:lvl2pPr>
      <a:lvl3pPr marL="3027487" algn="l" defTabSz="3027487" rtl="0" eaLnBrk="1" latinLnBrk="0" hangingPunct="1">
        <a:defRPr sz="5960" kern="1200">
          <a:solidFill>
            <a:schemeClr val="tx1"/>
          </a:solidFill>
          <a:latin typeface="+mn-lt"/>
          <a:ea typeface="+mn-ea"/>
          <a:cs typeface="+mn-cs"/>
        </a:defRPr>
      </a:lvl3pPr>
      <a:lvl4pPr marL="4541230" algn="l" defTabSz="3027487" rtl="0" eaLnBrk="1" latinLnBrk="0" hangingPunct="1">
        <a:defRPr sz="5960" kern="1200">
          <a:solidFill>
            <a:schemeClr val="tx1"/>
          </a:solidFill>
          <a:latin typeface="+mn-lt"/>
          <a:ea typeface="+mn-ea"/>
          <a:cs typeface="+mn-cs"/>
        </a:defRPr>
      </a:lvl4pPr>
      <a:lvl5pPr marL="6054974" algn="l" defTabSz="3027487" rtl="0" eaLnBrk="1" latinLnBrk="0" hangingPunct="1">
        <a:defRPr sz="5960" kern="1200">
          <a:solidFill>
            <a:schemeClr val="tx1"/>
          </a:solidFill>
          <a:latin typeface="+mn-lt"/>
          <a:ea typeface="+mn-ea"/>
          <a:cs typeface="+mn-cs"/>
        </a:defRPr>
      </a:lvl5pPr>
      <a:lvl6pPr marL="7568717" algn="l" defTabSz="3027487" rtl="0" eaLnBrk="1" latinLnBrk="0" hangingPunct="1">
        <a:defRPr sz="5960" kern="1200">
          <a:solidFill>
            <a:schemeClr val="tx1"/>
          </a:solidFill>
          <a:latin typeface="+mn-lt"/>
          <a:ea typeface="+mn-ea"/>
          <a:cs typeface="+mn-cs"/>
        </a:defRPr>
      </a:lvl6pPr>
      <a:lvl7pPr marL="9082461" algn="l" defTabSz="3027487" rtl="0" eaLnBrk="1" latinLnBrk="0" hangingPunct="1">
        <a:defRPr sz="5960" kern="1200">
          <a:solidFill>
            <a:schemeClr val="tx1"/>
          </a:solidFill>
          <a:latin typeface="+mn-lt"/>
          <a:ea typeface="+mn-ea"/>
          <a:cs typeface="+mn-cs"/>
        </a:defRPr>
      </a:lvl7pPr>
      <a:lvl8pPr marL="10596204" algn="l" defTabSz="3027487" rtl="0" eaLnBrk="1" latinLnBrk="0" hangingPunct="1">
        <a:defRPr sz="5960" kern="1200">
          <a:solidFill>
            <a:schemeClr val="tx1"/>
          </a:solidFill>
          <a:latin typeface="+mn-lt"/>
          <a:ea typeface="+mn-ea"/>
          <a:cs typeface="+mn-cs"/>
        </a:defRPr>
      </a:lvl8pPr>
      <a:lvl9pPr marL="12109948" algn="l" defTabSz="3027487" rtl="0" eaLnBrk="1" latinLnBrk="0" hangingPunct="1">
        <a:defRPr sz="596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notesSlide" Target="../notesSlides/notesSlide1.xml"/><Relationship Id="rId7"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image" Target="../media/image5.png"/><Relationship Id="rId11" Type="http://schemas.openxmlformats.org/officeDocument/2006/relationships/chart" Target="../charts/chart1.xml"/><Relationship Id="rId5" Type="http://schemas.openxmlformats.org/officeDocument/2006/relationships/image" Target="../media/image4.png"/><Relationship Id="rId10" Type="http://schemas.openxmlformats.org/officeDocument/2006/relationships/image" Target="../media/image2.emf"/><Relationship Id="rId4" Type="http://schemas.openxmlformats.org/officeDocument/2006/relationships/image" Target="../media/image3.png"/><Relationship Id="rId9" Type="http://schemas.openxmlformats.org/officeDocument/2006/relationships/oleObject" Target="../embeddings/oleObject2.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Rectangle 26">
            <a:extLst>
              <a:ext uri="{FF2B5EF4-FFF2-40B4-BE49-F238E27FC236}">
                <a16:creationId xmlns:a16="http://schemas.microsoft.com/office/drawing/2014/main" id="{702FC5C0-869A-46F4-9F7C-67A552263593}"/>
              </a:ext>
            </a:extLst>
          </p:cNvPr>
          <p:cNvSpPr>
            <a:spLocks noChangeArrowheads="1"/>
          </p:cNvSpPr>
          <p:nvPr/>
        </p:nvSpPr>
        <p:spPr bwMode="auto">
          <a:xfrm>
            <a:off x="15598604" y="5295025"/>
            <a:ext cx="14341647" cy="23768422"/>
          </a:xfrm>
          <a:prstGeom prst="rect">
            <a:avLst/>
          </a:prstGeom>
          <a:solidFill>
            <a:schemeClr val="bg1">
              <a:lumMod val="65000"/>
              <a:alpha val="20000"/>
            </a:schemeClr>
          </a:solidFill>
          <a:ln w="12700">
            <a:solidFill>
              <a:srgbClr val="862564"/>
            </a:solidFill>
          </a:ln>
          <a:effectLst/>
          <a:extLst/>
        </p:spPr>
        <p:txBody>
          <a:bodyPr lIns="375509" tIns="375509" rIns="375509" bIns="375509"/>
          <a:lstStyle/>
          <a:p>
            <a:pPr defTabSz="952097" eaLnBrk="0" hangingPunct="0">
              <a:spcBef>
                <a:spcPct val="50000"/>
              </a:spcBef>
            </a:pPr>
            <a:r>
              <a:rPr lang="en-US" altLang="zh-CN" sz="5500" b="1" cap="all" dirty="0">
                <a:solidFill>
                  <a:srgbClr val="862564"/>
                </a:solidFill>
              </a:rPr>
              <a:t>Results</a:t>
            </a:r>
          </a:p>
        </p:txBody>
      </p:sp>
      <p:sp>
        <p:nvSpPr>
          <p:cNvPr id="60" name="Rectangle 27">
            <a:extLst>
              <a:ext uri="{FF2B5EF4-FFF2-40B4-BE49-F238E27FC236}">
                <a16:creationId xmlns:a16="http://schemas.microsoft.com/office/drawing/2014/main" id="{D238A9A8-C11B-4CC5-B68C-FA4802DE0819}"/>
              </a:ext>
            </a:extLst>
          </p:cNvPr>
          <p:cNvSpPr>
            <a:spLocks noChangeArrowheads="1"/>
          </p:cNvSpPr>
          <p:nvPr/>
        </p:nvSpPr>
        <p:spPr bwMode="auto">
          <a:xfrm>
            <a:off x="15534543" y="29316064"/>
            <a:ext cx="14405708" cy="10116066"/>
          </a:xfrm>
          <a:prstGeom prst="rect">
            <a:avLst/>
          </a:prstGeom>
          <a:solidFill>
            <a:schemeClr val="bg1">
              <a:lumMod val="65000"/>
              <a:alpha val="20000"/>
            </a:schemeClr>
          </a:solidFill>
          <a:ln w="12700">
            <a:solidFill>
              <a:srgbClr val="862564"/>
            </a:solidFill>
            <a:miter lim="800000"/>
            <a:headEnd/>
            <a:tailEnd/>
          </a:ln>
          <a:effectLst/>
          <a:extLst/>
        </p:spPr>
        <p:txBody>
          <a:bodyPr lIns="375509" tIns="375509" rIns="375509" bIns="375509"/>
          <a:lstStyle/>
          <a:p>
            <a:pPr defTabSz="952097" eaLnBrk="0" hangingPunct="0">
              <a:spcBef>
                <a:spcPct val="50000"/>
              </a:spcBef>
            </a:pPr>
            <a:r>
              <a:rPr lang="en-US" sz="5500" b="1" cap="all" dirty="0" smtClean="0">
                <a:solidFill>
                  <a:srgbClr val="862564"/>
                </a:solidFill>
              </a:rPr>
              <a:t>Conclusions</a:t>
            </a:r>
          </a:p>
          <a:p>
            <a:pPr lvl="0" algn="just" defTabSz="952097">
              <a:spcBef>
                <a:spcPct val="50000"/>
              </a:spcBef>
            </a:pPr>
            <a:r>
              <a:rPr lang="en-US" altLang="zh-CN" sz="2800" dirty="0">
                <a:latin typeface="Arial" panose="020B0604020202020204" pitchFamily="34" charset="0"/>
                <a:ea typeface="Arial Unicode MS" panose="020B0604020202020204"/>
                <a:cs typeface="Arial" panose="020B0604020202020204" pitchFamily="34" charset="0"/>
              </a:rPr>
              <a:t>In conclusion, a scaled-up manufacturing process to produce sachet dosage for high drug loading formulated granules of LUM nanoparticles has been built. The prototype formulation demonstrated enhanced </a:t>
            </a:r>
            <a:r>
              <a:rPr lang="en-US" altLang="zh-CN" sz="2800" i="1" dirty="0">
                <a:latin typeface="Arial" panose="020B0604020202020204" pitchFamily="34" charset="0"/>
                <a:ea typeface="Arial Unicode MS" panose="020B0604020202020204"/>
                <a:cs typeface="Arial" panose="020B0604020202020204" pitchFamily="34" charset="0"/>
              </a:rPr>
              <a:t>in-vitro</a:t>
            </a:r>
            <a:r>
              <a:rPr lang="en-US" altLang="zh-CN" sz="2800" dirty="0">
                <a:latin typeface="Arial" panose="020B0604020202020204" pitchFamily="34" charset="0"/>
                <a:ea typeface="Arial Unicode MS" panose="020B0604020202020204"/>
                <a:cs typeface="Arial" panose="020B0604020202020204" pitchFamily="34" charset="0"/>
              </a:rPr>
              <a:t> dissolution kinetics and consistent assay results in a 3M accelerated stability </a:t>
            </a:r>
            <a:r>
              <a:rPr lang="en-US" altLang="zh-CN" sz="2800" dirty="0" err="1">
                <a:latin typeface="Arial" panose="020B0604020202020204" pitchFamily="34" charset="0"/>
                <a:ea typeface="Arial Unicode MS" panose="020B0604020202020204"/>
                <a:cs typeface="Arial" panose="020B0604020202020204" pitchFamily="34" charset="0"/>
              </a:rPr>
              <a:t>programme</a:t>
            </a:r>
            <a:r>
              <a:rPr lang="en-US" altLang="zh-CN" sz="2800" dirty="0">
                <a:latin typeface="Arial" panose="020B0604020202020204" pitchFamily="34" charset="0"/>
                <a:ea typeface="Arial Unicode MS" panose="020B0604020202020204"/>
                <a:cs typeface="Arial" panose="020B0604020202020204" pitchFamily="34" charset="0"/>
              </a:rPr>
              <a:t>. A potential route to address growing concerns associated with low bioavailability of LUM can therefore be proposed</a:t>
            </a:r>
            <a:r>
              <a:rPr lang="en-US" altLang="zh-CN" sz="2800" dirty="0" smtClean="0">
                <a:latin typeface="Arial" panose="020B0604020202020204" pitchFamily="34" charset="0"/>
                <a:ea typeface="Arial Unicode MS" panose="020B0604020202020204"/>
                <a:cs typeface="Arial" panose="020B0604020202020204" pitchFamily="34" charset="0"/>
              </a:rPr>
              <a:t>.</a:t>
            </a:r>
            <a:endParaRPr lang="en-CA" altLang="zh-CN" sz="2800" dirty="0">
              <a:latin typeface="Arial" panose="020B0604020202020204" pitchFamily="34" charset="0"/>
              <a:ea typeface="Arial Unicode MS" panose="020B0604020202020204"/>
              <a:cs typeface="Arial" panose="020B0604020202020204" pitchFamily="34" charset="0"/>
            </a:endParaRPr>
          </a:p>
        </p:txBody>
      </p:sp>
      <p:sp>
        <p:nvSpPr>
          <p:cNvPr id="18" name="矩形 17"/>
          <p:cNvSpPr/>
          <p:nvPr/>
        </p:nvSpPr>
        <p:spPr>
          <a:xfrm>
            <a:off x="0" y="-60205"/>
            <a:ext cx="30275212" cy="5169296"/>
          </a:xfrm>
          <a:prstGeom prst="rect">
            <a:avLst/>
          </a:prstGeom>
          <a:solidFill>
            <a:schemeClr val="accent1">
              <a:lumMod val="40000"/>
              <a:lumOff val="60000"/>
            </a:schemeClr>
          </a:solidFill>
          <a:ln>
            <a:solidFill>
              <a:schemeClr val="accent1">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pic>
        <p:nvPicPr>
          <p:cNvPr id="11" name="图片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2806181" y="2453085"/>
            <a:ext cx="6735150" cy="1064040"/>
          </a:xfrm>
          <a:prstGeom prst="rect">
            <a:avLst/>
          </a:prstGeom>
        </p:spPr>
      </p:pic>
      <p:sp>
        <p:nvSpPr>
          <p:cNvPr id="14" name="矩形 13"/>
          <p:cNvSpPr/>
          <p:nvPr/>
        </p:nvSpPr>
        <p:spPr>
          <a:xfrm>
            <a:off x="562761" y="168143"/>
            <a:ext cx="29712451" cy="923330"/>
          </a:xfrm>
          <a:prstGeom prst="rect">
            <a:avLst/>
          </a:prstGeom>
        </p:spPr>
        <p:txBody>
          <a:bodyPr wrap="square">
            <a:spAutoFit/>
          </a:bodyPr>
          <a:lstStyle/>
          <a:p>
            <a:r>
              <a:rPr lang="en-US" altLang="zh-CN" sz="5400" b="1" dirty="0"/>
              <a:t>Scaled-up Production of </a:t>
            </a:r>
            <a:r>
              <a:rPr lang="en-US" altLang="zh-CN" sz="5400" b="1" dirty="0" smtClean="0"/>
              <a:t>High Drug Loading and Dissolution </a:t>
            </a:r>
            <a:r>
              <a:rPr lang="en-US" altLang="zh-CN" sz="5400" b="1" dirty="0"/>
              <a:t>Enabling </a:t>
            </a:r>
            <a:r>
              <a:rPr lang="en-US" altLang="zh-CN" sz="5400" b="1" dirty="0" err="1"/>
              <a:t>Lumefantrine</a:t>
            </a:r>
            <a:r>
              <a:rPr lang="en-US" altLang="zh-CN" sz="5400" b="1" dirty="0"/>
              <a:t> </a:t>
            </a:r>
            <a:r>
              <a:rPr lang="en-US" altLang="zh-CN" sz="5400" b="1" dirty="0" smtClean="0"/>
              <a:t>Nanoparticles</a:t>
            </a:r>
            <a:endParaRPr lang="en-US" altLang="zh-CN" sz="6000" b="1" dirty="0"/>
          </a:p>
        </p:txBody>
      </p:sp>
      <p:sp>
        <p:nvSpPr>
          <p:cNvPr id="15" name="文本框 14"/>
          <p:cNvSpPr txBox="1"/>
          <p:nvPr/>
        </p:nvSpPr>
        <p:spPr>
          <a:xfrm>
            <a:off x="541435" y="1185814"/>
            <a:ext cx="20033380" cy="3908762"/>
          </a:xfrm>
          <a:prstGeom prst="rect">
            <a:avLst/>
          </a:prstGeom>
          <a:noFill/>
        </p:spPr>
        <p:txBody>
          <a:bodyPr wrap="square" rtlCol="0">
            <a:spAutoFit/>
          </a:bodyPr>
          <a:lstStyle/>
          <a:p>
            <a:pPr algn="just"/>
            <a:r>
              <a:rPr lang="en-US" altLang="zh-CN" sz="4400" dirty="0" err="1"/>
              <a:t>Lirong</a:t>
            </a:r>
            <a:r>
              <a:rPr lang="en-US" altLang="zh-CN" sz="4400" dirty="0"/>
              <a:t> Ma</a:t>
            </a:r>
            <a:r>
              <a:rPr lang="en-US" altLang="zh-CN" sz="4400" baseline="30000" dirty="0"/>
              <a:t>1</a:t>
            </a:r>
            <a:r>
              <a:rPr lang="en-US" altLang="zh-CN" sz="4400" dirty="0"/>
              <a:t>, Jiankai </a:t>
            </a:r>
            <a:r>
              <a:rPr lang="en-US" altLang="zh-CN" sz="4400" dirty="0" smtClean="0"/>
              <a:t>Yang</a:t>
            </a:r>
            <a:r>
              <a:rPr lang="en-US" altLang="zh-CN" sz="4400" baseline="30000" dirty="0" smtClean="0"/>
              <a:t>1</a:t>
            </a:r>
            <a:r>
              <a:rPr lang="en-US" altLang="zh-CN" sz="4400" dirty="0" smtClean="0"/>
              <a:t>, </a:t>
            </a:r>
            <a:r>
              <a:rPr lang="en-US" altLang="zh-CN" sz="4400" dirty="0" err="1" smtClean="0"/>
              <a:t>Santipharp</a:t>
            </a:r>
            <a:r>
              <a:rPr lang="en-US" altLang="zh-CN" sz="4400" dirty="0" smtClean="0"/>
              <a:t> Panmai</a:t>
            </a:r>
            <a:r>
              <a:rPr lang="en-US" altLang="zh-CN" sz="4400" baseline="30000" dirty="0" smtClean="0"/>
              <a:t>1</a:t>
            </a:r>
            <a:r>
              <a:rPr lang="en-US" altLang="zh-CN" sz="4400" dirty="0" smtClean="0"/>
              <a:t>, </a:t>
            </a:r>
            <a:r>
              <a:rPr lang="en-US" altLang="zh-CN" sz="4400" dirty="0" err="1" smtClean="0"/>
              <a:t>Yingyue</a:t>
            </a:r>
            <a:r>
              <a:rPr lang="en-US" altLang="zh-CN" sz="4400" dirty="0" smtClean="0"/>
              <a:t> Zhang</a:t>
            </a:r>
            <a:r>
              <a:rPr lang="en-US" altLang="zh-CN" sz="4400" baseline="30000" dirty="0" smtClean="0"/>
              <a:t>2</a:t>
            </a:r>
            <a:r>
              <a:rPr lang="en-US" altLang="zh-CN" sz="4400" dirty="0" smtClean="0"/>
              <a:t>, Chang Tian</a:t>
            </a:r>
            <a:r>
              <a:rPr lang="en-US" altLang="zh-CN" sz="4400" baseline="30000" dirty="0" smtClean="0"/>
              <a:t>2</a:t>
            </a:r>
            <a:r>
              <a:rPr lang="en-US" altLang="zh-CN" sz="4400" dirty="0" smtClean="0"/>
              <a:t>, Kurt Ristroph</a:t>
            </a:r>
            <a:r>
              <a:rPr lang="en-US" altLang="zh-CN" sz="4400" baseline="30000" dirty="0" smtClean="0"/>
              <a:t>2</a:t>
            </a:r>
            <a:r>
              <a:rPr lang="en-US" altLang="zh-CN" sz="4400" dirty="0" smtClean="0"/>
              <a:t>, Leon Wang</a:t>
            </a:r>
            <a:r>
              <a:rPr lang="en-US" altLang="zh-CN" sz="4400" baseline="30000" dirty="0" smtClean="0"/>
              <a:t>2</a:t>
            </a:r>
            <a:r>
              <a:rPr lang="en-US" altLang="zh-CN" sz="4400" dirty="0" smtClean="0"/>
              <a:t>, Madeleine Armstrong</a:t>
            </a:r>
            <a:r>
              <a:rPr lang="en-US" altLang="zh-CN" sz="4400" baseline="30000" dirty="0" smtClean="0"/>
              <a:t>2</a:t>
            </a:r>
            <a:r>
              <a:rPr lang="en-US" altLang="zh-CN" sz="4400" dirty="0" smtClean="0"/>
              <a:t>, Robert K. Prud'homme</a:t>
            </a:r>
            <a:r>
              <a:rPr lang="en-US" altLang="zh-CN" sz="4400" baseline="30000" dirty="0" smtClean="0"/>
              <a:t>2</a:t>
            </a:r>
          </a:p>
          <a:p>
            <a:pPr algn="just"/>
            <a:r>
              <a:rPr lang="en-US" altLang="zh-CN" sz="4400" baseline="30000" dirty="0" smtClean="0"/>
              <a:t>1</a:t>
            </a:r>
            <a:r>
              <a:rPr lang="en-US" altLang="zh-CN" sz="4400" dirty="0" smtClean="0"/>
              <a:t>WuXi STA (A WuXi </a:t>
            </a:r>
            <a:r>
              <a:rPr lang="en-US" altLang="zh-CN" sz="4400" dirty="0" err="1" smtClean="0"/>
              <a:t>AppTec</a:t>
            </a:r>
            <a:r>
              <a:rPr lang="en-US" altLang="zh-CN" sz="4400" dirty="0" smtClean="0"/>
              <a:t> Company)            </a:t>
            </a:r>
          </a:p>
          <a:p>
            <a:pPr algn="just"/>
            <a:r>
              <a:rPr lang="en-US" altLang="zh-CN" sz="4400" baseline="30000" dirty="0" smtClean="0"/>
              <a:t>2</a:t>
            </a:r>
            <a:r>
              <a:rPr lang="en-US" altLang="zh-CN" sz="4400" dirty="0" smtClean="0"/>
              <a:t>Princeton University</a:t>
            </a:r>
          </a:p>
          <a:p>
            <a:pPr algn="just"/>
            <a:r>
              <a:rPr lang="en-US" altLang="zh-CN" sz="3600" b="1" dirty="0" smtClean="0"/>
              <a:t>CONTACT INFORMATION: </a:t>
            </a:r>
            <a:r>
              <a:rPr lang="en-US" altLang="zh-CN" sz="3600" dirty="0" smtClean="0"/>
              <a:t>Santipharp Panmai, Pharmaceutical Development Services, WuXi STA, A WuXi </a:t>
            </a:r>
            <a:r>
              <a:rPr lang="en-US" altLang="zh-CN" sz="3600" dirty="0" err="1" smtClean="0"/>
              <a:t>AppTec</a:t>
            </a:r>
            <a:r>
              <a:rPr lang="en-US" altLang="zh-CN" sz="3600" dirty="0" smtClean="0"/>
              <a:t> Company, Shanghai, China.  E-mail: santipharp_panmai@wuxiapptec.com</a:t>
            </a:r>
            <a:endParaRPr lang="en-US" altLang="zh-CN" sz="3600" dirty="0"/>
          </a:p>
        </p:txBody>
      </p:sp>
      <p:sp>
        <p:nvSpPr>
          <p:cNvPr id="21" name="Rectangle 26">
            <a:extLst>
              <a:ext uri="{FF2B5EF4-FFF2-40B4-BE49-F238E27FC236}">
                <a16:creationId xmlns:a16="http://schemas.microsoft.com/office/drawing/2014/main" id="{702FC5C0-869A-46F4-9F7C-67A552263593}"/>
              </a:ext>
            </a:extLst>
          </p:cNvPr>
          <p:cNvSpPr>
            <a:spLocks noChangeArrowheads="1"/>
          </p:cNvSpPr>
          <p:nvPr/>
        </p:nvSpPr>
        <p:spPr bwMode="auto">
          <a:xfrm>
            <a:off x="227801" y="5295025"/>
            <a:ext cx="15065046" cy="7263171"/>
          </a:xfrm>
          <a:prstGeom prst="rect">
            <a:avLst/>
          </a:prstGeom>
          <a:solidFill>
            <a:schemeClr val="bg1">
              <a:lumMod val="65000"/>
              <a:alpha val="20000"/>
            </a:schemeClr>
          </a:solidFill>
          <a:ln w="12700">
            <a:solidFill>
              <a:srgbClr val="862564"/>
            </a:solidFill>
          </a:ln>
          <a:effectLst/>
          <a:extLst/>
        </p:spPr>
        <p:txBody>
          <a:bodyPr lIns="375509" tIns="375509" rIns="375509" bIns="375509"/>
          <a:lstStyle/>
          <a:p>
            <a:pPr defTabSz="952097" eaLnBrk="0" hangingPunct="0"/>
            <a:r>
              <a:rPr lang="en-US" sz="5500" b="1" cap="all" dirty="0">
                <a:solidFill>
                  <a:srgbClr val="862564"/>
                </a:solidFill>
              </a:rPr>
              <a:t>PURPOSE</a:t>
            </a:r>
          </a:p>
          <a:p>
            <a:pPr algn="just" defTabSz="952097" eaLnBrk="0" hangingPunct="0">
              <a:spcBef>
                <a:spcPct val="50000"/>
              </a:spcBef>
            </a:pPr>
            <a:r>
              <a:rPr lang="en-US" sz="2800" dirty="0" err="1">
                <a:latin typeface="Arial" panose="020B0604020202020204" pitchFamily="34" charset="0"/>
                <a:cs typeface="Arial" panose="020B0604020202020204" pitchFamily="34" charset="0"/>
              </a:rPr>
              <a:t>Lumefantrine</a:t>
            </a:r>
            <a:r>
              <a:rPr lang="en-US" sz="2800" dirty="0">
                <a:latin typeface="Arial" panose="020B0604020202020204" pitchFamily="34" charset="0"/>
                <a:cs typeface="Arial" panose="020B0604020202020204" pitchFamily="34" charset="0"/>
              </a:rPr>
              <a:t> (LUM) is an anti-malaria drug developed in the 1960s in China to address the increasing resistance of falciparum malaria to chloroquine and other previously used malaria drugs. The drug became available to the market in 2009 under the tradename </a:t>
            </a:r>
            <a:r>
              <a:rPr lang="en-US" sz="2800" dirty="0" err="1">
                <a:latin typeface="Arial" panose="020B0604020202020204" pitchFamily="34" charset="0"/>
                <a:cs typeface="Arial" panose="020B0604020202020204" pitchFamily="34" charset="0"/>
              </a:rPr>
              <a:t>Coartem</a:t>
            </a:r>
            <a:r>
              <a:rPr lang="en-US" sz="2800" dirty="0">
                <a:latin typeface="Arial" panose="020B0604020202020204" pitchFamily="34" charset="0"/>
                <a:cs typeface="Arial" panose="020B0604020202020204" pitchFamily="34" charset="0"/>
              </a:rPr>
              <a:t> where LUM is co-formulated with </a:t>
            </a:r>
            <a:r>
              <a:rPr lang="en-US" sz="2800" dirty="0" err="1">
                <a:latin typeface="Arial" panose="020B0604020202020204" pitchFamily="34" charset="0"/>
                <a:cs typeface="Arial" panose="020B0604020202020204" pitchFamily="34" charset="0"/>
              </a:rPr>
              <a:t>Artemether</a:t>
            </a:r>
            <a:r>
              <a:rPr lang="en-US" sz="2800" dirty="0">
                <a:latin typeface="Arial" panose="020B0604020202020204" pitchFamily="34" charset="0"/>
                <a:cs typeface="Arial" panose="020B0604020202020204" pitchFamily="34" charset="0"/>
              </a:rPr>
              <a:t>. However, due to the hydrophobic nature of LUM, it suffers from low bioavailability, and therefore a high number and frequency of dosages </a:t>
            </a:r>
            <a:r>
              <a:rPr lang="en-US" sz="2800" dirty="0" smtClean="0">
                <a:latin typeface="Arial" panose="020B0604020202020204" pitchFamily="34" charset="0"/>
                <a:cs typeface="Arial" panose="020B0604020202020204" pitchFamily="34" charset="0"/>
              </a:rPr>
              <a:t>are </a:t>
            </a:r>
            <a:r>
              <a:rPr lang="en-US" sz="2800" dirty="0">
                <a:latin typeface="Arial" panose="020B0604020202020204" pitchFamily="34" charset="0"/>
                <a:cs typeface="Arial" panose="020B0604020202020204" pitchFamily="34" charset="0"/>
              </a:rPr>
              <a:t>required, increasing the risk of patient non-compliance. Patient non-compliance can lead to the development of anti-malarial drug resistance.</a:t>
            </a:r>
          </a:p>
          <a:p>
            <a:pPr algn="just" defTabSz="952097" eaLnBrk="0" hangingPunct="0">
              <a:spcBef>
                <a:spcPct val="50000"/>
              </a:spcBef>
            </a:pPr>
            <a:r>
              <a:rPr lang="en-US" sz="2800" dirty="0">
                <a:latin typeface="Arial" panose="020B0604020202020204" pitchFamily="34" charset="0"/>
                <a:cs typeface="Arial" panose="020B0604020202020204" pitchFamily="34" charset="0"/>
              </a:rPr>
              <a:t>Given the above concerns, a scaled-up manufacturing process for LUM nanoparticles has been developed (based on the polymer-directed, rapid precipitation technique, Flash </a:t>
            </a:r>
            <a:r>
              <a:rPr lang="en-US" sz="2800" dirty="0" err="1">
                <a:latin typeface="Arial" panose="020B0604020202020204" pitchFamily="34" charset="0"/>
                <a:cs typeface="Arial" panose="020B0604020202020204" pitchFamily="34" charset="0"/>
              </a:rPr>
              <a:t>NanoPrecipitation</a:t>
            </a:r>
            <a:r>
              <a:rPr lang="en-US" sz="2800" dirty="0">
                <a:latin typeface="Arial" panose="020B0604020202020204" pitchFamily="34" charset="0"/>
                <a:cs typeface="Arial" panose="020B0604020202020204" pitchFamily="34" charset="0"/>
              </a:rPr>
              <a:t>). LUM nanoparticles produced were then formulated into LUM granules which have been shown to demonstrate enhanced bioavailability compared with the crystalline API and, therefore, serve as a potential new anti-malaria formulation to address the limitations of the current LUM drugs.</a:t>
            </a:r>
          </a:p>
        </p:txBody>
      </p:sp>
      <p:sp>
        <p:nvSpPr>
          <p:cNvPr id="22" name="Rectangle 29">
            <a:extLst>
              <a:ext uri="{FF2B5EF4-FFF2-40B4-BE49-F238E27FC236}">
                <a16:creationId xmlns:a16="http://schemas.microsoft.com/office/drawing/2014/main" id="{20E4FD2C-2204-4BE1-8504-B9F779C77117}"/>
              </a:ext>
            </a:extLst>
          </p:cNvPr>
          <p:cNvSpPr>
            <a:spLocks noChangeArrowheads="1"/>
          </p:cNvSpPr>
          <p:nvPr/>
        </p:nvSpPr>
        <p:spPr bwMode="auto">
          <a:xfrm>
            <a:off x="227800" y="12674519"/>
            <a:ext cx="15065005" cy="15342440"/>
          </a:xfrm>
          <a:prstGeom prst="rect">
            <a:avLst/>
          </a:prstGeom>
          <a:solidFill>
            <a:schemeClr val="bg1">
              <a:lumMod val="65000"/>
              <a:alpha val="20000"/>
            </a:schemeClr>
          </a:solidFill>
          <a:ln w="12700">
            <a:solidFill>
              <a:srgbClr val="862564"/>
            </a:solidFill>
          </a:ln>
          <a:effectLst/>
          <a:extLst/>
        </p:spPr>
        <p:txBody>
          <a:bodyPr lIns="375509" tIns="375509" rIns="375509" bIns="375509"/>
          <a:lstStyle/>
          <a:p>
            <a:pPr marL="398972" indent="-398972" defTabSz="952097" eaLnBrk="0" hangingPunct="0">
              <a:spcBef>
                <a:spcPct val="50000"/>
              </a:spcBef>
            </a:pPr>
            <a:r>
              <a:rPr lang="en-US" sz="5500" b="1" cap="all" dirty="0" smtClean="0">
                <a:solidFill>
                  <a:srgbClr val="862564"/>
                </a:solidFill>
              </a:rPr>
              <a:t>Methods</a:t>
            </a:r>
            <a:endParaRPr lang="en-US" sz="5500" b="1" cap="all" dirty="0">
              <a:solidFill>
                <a:srgbClr val="862564"/>
              </a:solidFill>
            </a:endParaRPr>
          </a:p>
          <a:p>
            <a:pPr indent="-398972" algn="just" defTabSz="952097" eaLnBrk="0" hangingPunct="0">
              <a:buSzPct val="60000"/>
            </a:pPr>
            <a:r>
              <a:rPr lang="en-US" altLang="zh-CN" sz="2800" dirty="0">
                <a:latin typeface="Arial" panose="020B0604020202020204" pitchFamily="34" charset="0"/>
                <a:cs typeface="Arial" panose="020B0604020202020204" pitchFamily="34" charset="0"/>
              </a:rPr>
              <a:t>A schematic process flow diagram for the manufacturing process is presented in Figure 1.</a:t>
            </a:r>
          </a:p>
          <a:p>
            <a:pPr marL="398972" indent="-398972" algn="just" defTabSz="952097" eaLnBrk="0" hangingPunct="0">
              <a:buSzPct val="60000"/>
            </a:pPr>
            <a:endParaRPr lang="en-CA"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pPr marL="398972" indent="-398972" algn="just" defTabSz="952097" eaLnBrk="0" hangingPunct="0">
              <a:buSzPct val="60000"/>
            </a:pPr>
            <a:endParaRPr lang="en-CA"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marL="398972" indent="-398972" algn="just" defTabSz="952097" eaLnBrk="0" hangingPunct="0">
              <a:buSzPct val="60000"/>
            </a:pPr>
            <a:endParaRPr lang="en-CA"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pPr marL="398972" indent="-398972" algn="just" defTabSz="952097" eaLnBrk="0" hangingPunct="0">
              <a:buSzPct val="60000"/>
            </a:pPr>
            <a:endParaRPr lang="en-CA"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marL="398972" indent="-398972" algn="just" defTabSz="952097" eaLnBrk="0" hangingPunct="0">
              <a:buSzPct val="60000"/>
            </a:pPr>
            <a:endParaRPr lang="en-CA"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pPr marL="398972" indent="-398972" algn="just" defTabSz="952097" eaLnBrk="0" hangingPunct="0">
              <a:buSzPct val="60000"/>
            </a:pPr>
            <a:endParaRPr lang="en-CA"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marL="398972" indent="-398972" algn="just" defTabSz="952097" eaLnBrk="0" hangingPunct="0">
              <a:buSzPct val="60000"/>
            </a:pPr>
            <a:endParaRPr lang="en-CA"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pPr marL="398972" indent="-398972" algn="just" defTabSz="952097" eaLnBrk="0" hangingPunct="0">
              <a:buSzPct val="60000"/>
            </a:pPr>
            <a:endParaRPr lang="en-CA"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marL="398972" indent="-398972" algn="just" defTabSz="952097" eaLnBrk="0" hangingPunct="0">
              <a:buSzPct val="60000"/>
            </a:pPr>
            <a:endParaRPr lang="en-CA"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pPr marL="398972" indent="-398972" algn="just" defTabSz="952097" eaLnBrk="0" hangingPunct="0">
              <a:buSzPct val="60000"/>
            </a:pPr>
            <a:endParaRPr lang="en-CA"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marL="398972" indent="-398972" algn="just" defTabSz="952097" eaLnBrk="0" hangingPunct="0">
              <a:buSzPct val="60000"/>
            </a:pPr>
            <a:endParaRPr lang="en-CA"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pPr marL="398972" indent="-398972" algn="just" defTabSz="952097" eaLnBrk="0" hangingPunct="0">
              <a:buSzPct val="60000"/>
            </a:pPr>
            <a:endParaRPr lang="en-CA"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marL="398972" indent="-398972" algn="just" defTabSz="952097" eaLnBrk="0" hangingPunct="0">
              <a:buSzPct val="60000"/>
            </a:pPr>
            <a:endParaRPr lang="en-CA"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pPr marL="398972" indent="-398972" algn="just" defTabSz="952097" eaLnBrk="0" hangingPunct="0">
              <a:buSzPct val="60000"/>
            </a:pPr>
            <a:endParaRPr lang="en-CA"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marL="398972" indent="-398972" algn="just" defTabSz="952097" eaLnBrk="0" hangingPunct="0">
              <a:buSzPct val="60000"/>
            </a:pPr>
            <a:endParaRPr lang="en-CA"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marL="398972" indent="-398972" algn="just" defTabSz="952097" eaLnBrk="0" hangingPunct="0">
              <a:buSzPct val="60000"/>
            </a:pPr>
            <a:endParaRPr lang="en-CA"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indent="-398972" algn="just" defTabSz="952097" eaLnBrk="0" hangingPunct="0">
              <a:buSzPct val="60000"/>
            </a:pPr>
            <a:endParaRPr lang="en-US" altLang="zh-CN" sz="2800" dirty="0" smtClean="0">
              <a:latin typeface="Arial" panose="020B0604020202020204" pitchFamily="34" charset="0"/>
              <a:cs typeface="Arial" panose="020B0604020202020204" pitchFamily="34" charset="0"/>
            </a:endParaRPr>
          </a:p>
          <a:p>
            <a:pPr indent="-398972" algn="just" defTabSz="952097" eaLnBrk="0" hangingPunct="0">
              <a:buSzPct val="60000"/>
            </a:pPr>
            <a:endParaRPr lang="en-US" altLang="zh-CN" sz="2800" dirty="0" smtClean="0">
              <a:latin typeface="Arial" panose="020B0604020202020204" pitchFamily="34" charset="0"/>
              <a:cs typeface="Arial" panose="020B0604020202020204" pitchFamily="34" charset="0"/>
            </a:endParaRPr>
          </a:p>
          <a:p>
            <a:pPr indent="-398972" algn="just" defTabSz="952097" eaLnBrk="0" hangingPunct="0">
              <a:buSzPct val="60000"/>
            </a:pPr>
            <a:r>
              <a:rPr lang="en-US" altLang="zh-CN" sz="2800" dirty="0" smtClean="0">
                <a:latin typeface="Arial" panose="020B0604020202020204" pitchFamily="34" charset="0"/>
                <a:cs typeface="Arial" panose="020B0604020202020204" pitchFamily="34" charset="0"/>
              </a:rPr>
              <a:t>Five </a:t>
            </a:r>
            <a:r>
              <a:rPr lang="en-US" altLang="zh-CN" sz="2800" dirty="0">
                <a:latin typeface="Arial" panose="020B0604020202020204" pitchFamily="34" charset="0"/>
                <a:cs typeface="Arial" panose="020B0604020202020204" pitchFamily="34" charset="0"/>
              </a:rPr>
              <a:t>unit operations are included in the manufacturing process, which are flash nanoprecipitation (FNP), tangential flow filtration (TFF), spray drying (SD), tumble blending (TB) and dry granulation (DG). LUM nanoparticles were made by flash nanoprecipitation process (FNP) in a multi-inlet vortex mixer (MIVM) designed in-house (Feng, 2019) and </a:t>
            </a:r>
            <a:r>
              <a:rPr lang="en-US" altLang="zh-CN" sz="2800" dirty="0" err="1">
                <a:latin typeface="Arial" panose="020B0604020202020204" pitchFamily="34" charset="0"/>
                <a:cs typeface="Arial" panose="020B0604020202020204" pitchFamily="34" charset="0"/>
              </a:rPr>
              <a:t>stabilised</a:t>
            </a:r>
            <a:r>
              <a:rPr lang="en-US" altLang="zh-CN" sz="2800" dirty="0">
                <a:latin typeface="Arial" panose="020B0604020202020204" pitchFamily="34" charset="0"/>
                <a:cs typeface="Arial" panose="020B0604020202020204" pitchFamily="34" charset="0"/>
              </a:rPr>
              <a:t> by HPMCAS HG. An in-line water stream and further external water addition were introduced to dilute the FNP suspension. The THF lean suspension was then passed through a tangential flow filtration (TFF) unit to separate the excess water from the suspension. Afterwards, the concentrated FNP suspension was mixed with a </a:t>
            </a:r>
            <a:r>
              <a:rPr lang="en-US" altLang="zh-CN" sz="2800" dirty="0" err="1">
                <a:latin typeface="Arial" panose="020B0604020202020204" pitchFamily="34" charset="0"/>
                <a:cs typeface="Arial" panose="020B0604020202020204" pitchFamily="34" charset="0"/>
              </a:rPr>
              <a:t>cryoprotectant</a:t>
            </a:r>
            <a:r>
              <a:rPr lang="en-US" altLang="zh-CN" sz="2800" dirty="0">
                <a:latin typeface="Arial" panose="020B0604020202020204" pitchFamily="34" charset="0"/>
                <a:cs typeface="Arial" panose="020B0604020202020204" pitchFamily="34" charset="0"/>
              </a:rPr>
              <a:t> (HPMC E3) before being spray dried to obtain LUM nanoparticles. The LUM nanoparticles obtained were further formulated into granules of LUM nanoparticles through a TB and DG process. The excipients selected include microcrystalline cellulose, sodium starch </a:t>
            </a:r>
            <a:r>
              <a:rPr lang="en-US" altLang="zh-CN" sz="2800" dirty="0" err="1">
                <a:latin typeface="Arial" panose="020B0604020202020204" pitchFamily="34" charset="0"/>
                <a:cs typeface="Arial" panose="020B0604020202020204" pitchFamily="34" charset="0"/>
              </a:rPr>
              <a:t>glycolate</a:t>
            </a:r>
            <a:r>
              <a:rPr lang="en-US" altLang="zh-CN" sz="2800" dirty="0">
                <a:latin typeface="Arial" panose="020B0604020202020204" pitchFamily="34" charset="0"/>
                <a:cs typeface="Arial" panose="020B0604020202020204" pitchFamily="34" charset="0"/>
              </a:rPr>
              <a:t>, magnesium stearate, colloidal silica, and talc. The granules were then packed in sachet for stressed stability studies at 40°C/75%RH. </a:t>
            </a:r>
            <a:endParaRPr lang="en-CA" altLang="zh-CN" sz="2800" dirty="0">
              <a:latin typeface="Arial" panose="020B0604020202020204" pitchFamily="34" charset="0"/>
              <a:cs typeface="Arial" panose="020B0604020202020204" pitchFamily="34" charset="0"/>
            </a:endParaRPr>
          </a:p>
        </p:txBody>
      </p:sp>
      <p:sp>
        <p:nvSpPr>
          <p:cNvPr id="28" name="文本框 27"/>
          <p:cNvSpPr txBox="1"/>
          <p:nvPr/>
        </p:nvSpPr>
        <p:spPr>
          <a:xfrm>
            <a:off x="4944275" y="21439123"/>
            <a:ext cx="5283286" cy="461665"/>
          </a:xfrm>
          <a:prstGeom prst="rect">
            <a:avLst/>
          </a:prstGeom>
          <a:noFill/>
        </p:spPr>
        <p:txBody>
          <a:bodyPr wrap="square" rtlCol="0">
            <a:spAutoFit/>
          </a:bodyPr>
          <a:lstStyle/>
          <a:p>
            <a:r>
              <a:rPr lang="en-CA" altLang="zh-CN" sz="2400" dirty="0">
                <a:ea typeface="Arial Unicode MS" panose="020B0604020202020204" pitchFamily="34" charset="-122"/>
                <a:cs typeface="Arial Unicode MS" panose="020B0604020202020204" pitchFamily="34" charset="-122"/>
              </a:rPr>
              <a:t>Figure </a:t>
            </a:r>
            <a:r>
              <a:rPr lang="en-CA" altLang="zh-CN" sz="2400" dirty="0" smtClean="0">
                <a:ea typeface="Arial Unicode MS" panose="020B0604020202020204" pitchFamily="34" charset="-122"/>
                <a:cs typeface="Arial Unicode MS" panose="020B0604020202020204" pitchFamily="34" charset="-122"/>
              </a:rPr>
              <a:t>1. </a:t>
            </a:r>
            <a:r>
              <a:rPr lang="en-CA" altLang="zh-CN" sz="2400" dirty="0">
                <a:ea typeface="Arial Unicode MS" panose="020B0604020202020204" pitchFamily="34" charset="-122"/>
                <a:cs typeface="Arial Unicode MS" panose="020B0604020202020204" pitchFamily="34" charset="-122"/>
              </a:rPr>
              <a:t>Schematic </a:t>
            </a:r>
            <a:r>
              <a:rPr lang="en-CA" altLang="zh-CN" sz="2400" dirty="0" smtClean="0">
                <a:ea typeface="Arial Unicode MS" panose="020B0604020202020204" pitchFamily="34" charset="-122"/>
                <a:cs typeface="Arial Unicode MS" panose="020B0604020202020204" pitchFamily="34" charset="-122"/>
              </a:rPr>
              <a:t>process flow diagram</a:t>
            </a:r>
            <a:endParaRPr lang="en-CA" altLang="zh-CN" sz="2400" dirty="0">
              <a:ea typeface="Arial Unicode MS" panose="020B0604020202020204" pitchFamily="34" charset="-122"/>
              <a:cs typeface="Arial Unicode MS" panose="020B0604020202020204" pitchFamily="34" charset="-122"/>
            </a:endParaRPr>
          </a:p>
        </p:txBody>
      </p:sp>
      <p:sp>
        <p:nvSpPr>
          <p:cNvPr id="29" name="Rectangle 28">
            <a:extLst>
              <a:ext uri="{FF2B5EF4-FFF2-40B4-BE49-F238E27FC236}">
                <a16:creationId xmlns:a16="http://schemas.microsoft.com/office/drawing/2014/main" id="{E631A58B-38C9-4259-9A97-5D69F1668B11}"/>
              </a:ext>
            </a:extLst>
          </p:cNvPr>
          <p:cNvSpPr>
            <a:spLocks noChangeArrowheads="1"/>
          </p:cNvSpPr>
          <p:nvPr/>
        </p:nvSpPr>
        <p:spPr bwMode="auto">
          <a:xfrm>
            <a:off x="195019" y="28133283"/>
            <a:ext cx="15097786" cy="11298847"/>
          </a:xfrm>
          <a:prstGeom prst="rect">
            <a:avLst/>
          </a:prstGeom>
          <a:solidFill>
            <a:schemeClr val="bg1">
              <a:lumMod val="65000"/>
              <a:alpha val="20000"/>
            </a:schemeClr>
          </a:solidFill>
          <a:ln w="12700">
            <a:solidFill>
              <a:srgbClr val="862564"/>
            </a:solidFill>
            <a:miter lim="800000"/>
            <a:headEnd/>
            <a:tailEnd/>
          </a:ln>
          <a:effectLst/>
          <a:extLst/>
        </p:spPr>
        <p:txBody>
          <a:bodyPr lIns="375509" tIns="375509" rIns="375509" bIns="375509" numCol="1" spcCol="720685"/>
          <a:lstStyle/>
          <a:p>
            <a:pPr defTabSz="952097" eaLnBrk="0" hangingPunct="0"/>
            <a:r>
              <a:rPr lang="en-US" sz="5500" b="1" cap="all" dirty="0" smtClean="0">
                <a:solidFill>
                  <a:srgbClr val="862564"/>
                </a:solidFill>
              </a:rPr>
              <a:t>Results</a:t>
            </a:r>
          </a:p>
          <a:p>
            <a:pPr defTabSz="952097" eaLnBrk="0" hangingPunct="0">
              <a:spcBef>
                <a:spcPts val="1200"/>
              </a:spcBef>
            </a:pPr>
            <a:r>
              <a:rPr lang="en-GB" altLang="zh-CN" sz="2800" b="1" dirty="0" smtClean="0">
                <a:latin typeface="Arial Unicode MS" panose="020B0604020202020204" pitchFamily="34" charset="-122"/>
                <a:ea typeface="Arial Unicode MS" panose="020B0604020202020204" pitchFamily="34" charset="-122"/>
                <a:cs typeface="Arial Unicode MS" panose="020B0604020202020204" pitchFamily="34" charset="-122"/>
              </a:rPr>
              <a:t>Flash nanoprecipitation</a:t>
            </a:r>
            <a:endParaRPr lang="en-GB" altLang="zh-CN" sz="2800" b="1" dirty="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1110716" eaLnBrk="0" hangingPunct="0"/>
            <a:r>
              <a:rPr lang="en-US" altLang="zh-CN" sz="2800" dirty="0">
                <a:latin typeface="Arial" panose="020B0604020202020204" pitchFamily="34" charset="0"/>
                <a:ea typeface="Arial Unicode MS" panose="020B0604020202020204"/>
                <a:cs typeface="Arial" panose="020B0604020202020204" pitchFamily="34" charset="0"/>
              </a:rPr>
              <a:t>In the FNP step, two solvent streams and two </a:t>
            </a:r>
            <a:r>
              <a:rPr lang="en-US" altLang="zh-CN" sz="2800" dirty="0" err="1">
                <a:latin typeface="Arial" panose="020B0604020202020204" pitchFamily="34" charset="0"/>
                <a:ea typeface="Arial Unicode MS" panose="020B0604020202020204"/>
                <a:cs typeface="Arial" panose="020B0604020202020204" pitchFamily="34" charset="0"/>
              </a:rPr>
              <a:t>antisolvent</a:t>
            </a:r>
            <a:r>
              <a:rPr lang="en-US" altLang="zh-CN" sz="2800" dirty="0">
                <a:latin typeface="Arial" panose="020B0604020202020204" pitchFamily="34" charset="0"/>
                <a:ea typeface="Arial Unicode MS" panose="020B0604020202020204"/>
                <a:cs typeface="Arial" panose="020B0604020202020204" pitchFamily="34" charset="0"/>
              </a:rPr>
              <a:t> streams are mixed together to form nanoparticles containing </a:t>
            </a:r>
            <a:r>
              <a:rPr lang="en-US" altLang="zh-CN" sz="2800" dirty="0" err="1">
                <a:latin typeface="Arial" panose="020B0604020202020204" pitchFamily="34" charset="0"/>
                <a:ea typeface="Arial Unicode MS" panose="020B0604020202020204"/>
                <a:cs typeface="Arial" panose="020B0604020202020204" pitchFamily="34" charset="0"/>
              </a:rPr>
              <a:t>Lumefantrine</a:t>
            </a:r>
            <a:r>
              <a:rPr lang="en-US" altLang="zh-CN" sz="2800" dirty="0">
                <a:latin typeface="Arial" panose="020B0604020202020204" pitchFamily="34" charset="0"/>
                <a:ea typeface="Arial Unicode MS" panose="020B0604020202020204"/>
                <a:cs typeface="Arial" panose="020B0604020202020204" pitchFamily="34" charset="0"/>
              </a:rPr>
              <a:t> in the core and </a:t>
            </a:r>
            <a:r>
              <a:rPr lang="en-US" altLang="zh-CN" sz="2800" dirty="0" err="1" smtClean="0">
                <a:latin typeface="Arial" panose="020B0604020202020204" pitchFamily="34" charset="0"/>
                <a:ea typeface="Arial Unicode MS" panose="020B0604020202020204"/>
                <a:cs typeface="Arial" panose="020B0604020202020204" pitchFamily="34" charset="0"/>
              </a:rPr>
              <a:t>ionised</a:t>
            </a:r>
            <a:r>
              <a:rPr lang="en-US" altLang="zh-CN" sz="2800" dirty="0" smtClean="0">
                <a:latin typeface="Arial" panose="020B0604020202020204" pitchFamily="34" charset="0"/>
                <a:ea typeface="Arial Unicode MS" panose="020B0604020202020204"/>
                <a:cs typeface="Arial" panose="020B0604020202020204" pitchFamily="34" charset="0"/>
              </a:rPr>
              <a:t> </a:t>
            </a:r>
            <a:r>
              <a:rPr lang="en-US" altLang="zh-CN" sz="2800" dirty="0">
                <a:latin typeface="Arial" panose="020B0604020202020204" pitchFamily="34" charset="0"/>
                <a:ea typeface="Arial Unicode MS" panose="020B0604020202020204"/>
                <a:cs typeface="Arial" panose="020B0604020202020204" pitchFamily="34" charset="0"/>
              </a:rPr>
              <a:t>HPMCAS shell in the outer surface. The size of nanoparticles formed also </a:t>
            </a:r>
            <a:r>
              <a:rPr lang="en-US" altLang="zh-CN" sz="2800" dirty="0" smtClean="0">
                <a:latin typeface="Arial" panose="020B0604020202020204" pitchFamily="34" charset="0"/>
                <a:ea typeface="Arial Unicode MS" panose="020B0604020202020204"/>
                <a:cs typeface="Arial" panose="020B0604020202020204" pitchFamily="34" charset="0"/>
              </a:rPr>
              <a:t>depended </a:t>
            </a:r>
            <a:r>
              <a:rPr lang="en-US" altLang="zh-CN" sz="2800" dirty="0">
                <a:latin typeface="Arial" panose="020B0604020202020204" pitchFamily="34" charset="0"/>
                <a:ea typeface="Arial Unicode MS" panose="020B0604020202020204"/>
                <a:cs typeface="Arial" panose="020B0604020202020204" pitchFamily="34" charset="0"/>
              </a:rPr>
              <a:t>on the mixing speed in the MIVM and the solvent content in the suspension. At a Re ≈ 38000, with a two-stage dilution at a factor of 15, the 50 </a:t>
            </a:r>
            <a:r>
              <a:rPr lang="en-US" altLang="zh-CN" sz="2800" dirty="0" err="1">
                <a:latin typeface="Arial" panose="020B0604020202020204" pitchFamily="34" charset="0"/>
                <a:ea typeface="Arial Unicode MS" panose="020B0604020202020204"/>
                <a:cs typeface="Arial" panose="020B0604020202020204" pitchFamily="34" charset="0"/>
              </a:rPr>
              <a:t>vol</a:t>
            </a:r>
            <a:r>
              <a:rPr lang="en-US" altLang="zh-CN" sz="2800" dirty="0">
                <a:latin typeface="Arial" panose="020B0604020202020204" pitchFamily="34" charset="0"/>
                <a:ea typeface="Arial Unicode MS" panose="020B0604020202020204"/>
                <a:cs typeface="Arial" panose="020B0604020202020204" pitchFamily="34" charset="0"/>
              </a:rPr>
              <a:t>% THF content in the FNP suspension after MIVM was reduced to 3.3%. The particles formed displayed excellent particle size and prolonged stability</a:t>
            </a:r>
            <a:r>
              <a:rPr lang="en-US" altLang="zh-CN" sz="2800" dirty="0" smtClean="0">
                <a:latin typeface="Arial" panose="020B0604020202020204" pitchFamily="34" charset="0"/>
                <a:ea typeface="Arial Unicode MS" panose="020B0604020202020204"/>
                <a:cs typeface="Arial" panose="020B0604020202020204" pitchFamily="34" charset="0"/>
              </a:rPr>
              <a:t>.</a:t>
            </a:r>
            <a:endParaRPr lang="en-GB" altLang="zh-CN" sz="2800" dirty="0">
              <a:latin typeface="Arial" panose="020B0604020202020204" pitchFamily="34" charset="0"/>
              <a:ea typeface="Arial Unicode MS" panose="020B0604020202020204" pitchFamily="34" charset="-122"/>
              <a:cs typeface="Arial" panose="020B0604020202020204" pitchFamily="34" charset="0"/>
            </a:endParaRPr>
          </a:p>
          <a:p>
            <a:pPr algn="just" defTabSz="952097" eaLnBrk="0" hangingPunct="0">
              <a:spcBef>
                <a:spcPct val="50000"/>
              </a:spcBef>
            </a:pPr>
            <a:endParaRPr lang="en-GB" altLang="zh-CN"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b="1"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b="1" dirty="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b="1"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b="1" dirty="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b="1"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GB" altLang="zh-CN"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AU"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AU"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AU"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AU"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AU"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AU"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AU"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AU" sz="2800" dirty="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AU"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algn="just" defTabSz="952097" eaLnBrk="0" hangingPunct="0">
              <a:spcBef>
                <a:spcPct val="50000"/>
              </a:spcBef>
            </a:pPr>
            <a:endParaRPr lang="en-AU" sz="2800" dirty="0" smtClean="0">
              <a:latin typeface="Arial Unicode MS" panose="020B0604020202020204" pitchFamily="34" charset="-122"/>
              <a:ea typeface="Arial Unicode MS" panose="020B0604020202020204" pitchFamily="34" charset="-122"/>
              <a:cs typeface="Arial Unicode MS" panose="020B0604020202020204" pitchFamily="34" charset="-122"/>
            </a:endParaRPr>
          </a:p>
          <a:p>
            <a:pPr defTabSz="952097" eaLnBrk="0" hangingPunct="0">
              <a:spcBef>
                <a:spcPct val="50000"/>
              </a:spcBef>
            </a:pPr>
            <a:endParaRPr lang="en-AU" sz="3000" dirty="0" smtClean="0">
              <a:solidFill>
                <a:srgbClr val="00345B"/>
              </a:solidFill>
              <a:latin typeface="+mj-lt"/>
            </a:endParaRPr>
          </a:p>
          <a:p>
            <a:pPr defTabSz="952097" eaLnBrk="0" hangingPunct="0">
              <a:spcBef>
                <a:spcPct val="50000"/>
              </a:spcBef>
            </a:pPr>
            <a:endParaRPr lang="en-AU" sz="3000" dirty="0">
              <a:solidFill>
                <a:srgbClr val="00345B"/>
              </a:solidFill>
              <a:latin typeface="+mj-lt"/>
            </a:endParaRPr>
          </a:p>
        </p:txBody>
      </p:sp>
      <p:sp>
        <p:nvSpPr>
          <p:cNvPr id="31" name="文本框 30"/>
          <p:cNvSpPr txBox="1"/>
          <p:nvPr/>
        </p:nvSpPr>
        <p:spPr>
          <a:xfrm>
            <a:off x="5159070" y="32454977"/>
            <a:ext cx="5576198" cy="461665"/>
          </a:xfrm>
          <a:prstGeom prst="rect">
            <a:avLst/>
          </a:prstGeom>
          <a:noFill/>
        </p:spPr>
        <p:txBody>
          <a:bodyPr wrap="square" rtlCol="0">
            <a:spAutoFit/>
          </a:bodyPr>
          <a:lstStyle/>
          <a:p>
            <a:pPr algn="ctr"/>
            <a:r>
              <a:rPr lang="en-GB" altLang="zh-CN" sz="2400" dirty="0" smtClean="0"/>
              <a:t>Table </a:t>
            </a:r>
            <a:r>
              <a:rPr lang="en-GB" altLang="zh-CN" sz="2400" dirty="0" smtClean="0"/>
              <a:t>1. </a:t>
            </a:r>
            <a:r>
              <a:rPr lang="en-GB" altLang="zh-CN" sz="2400" dirty="0" smtClean="0"/>
              <a:t>FNP flow rates and Re</a:t>
            </a:r>
            <a:endParaRPr lang="zh-CN" altLang="en-US" sz="2400" dirty="0"/>
          </a:p>
        </p:txBody>
      </p:sp>
      <p:sp>
        <p:nvSpPr>
          <p:cNvPr id="33" name="文本框 32"/>
          <p:cNvSpPr txBox="1"/>
          <p:nvPr/>
        </p:nvSpPr>
        <p:spPr>
          <a:xfrm>
            <a:off x="1281711" y="35386889"/>
            <a:ext cx="5258517" cy="830997"/>
          </a:xfrm>
          <a:prstGeom prst="rect">
            <a:avLst/>
          </a:prstGeom>
          <a:noFill/>
        </p:spPr>
        <p:txBody>
          <a:bodyPr wrap="square" rtlCol="0">
            <a:spAutoFit/>
          </a:bodyPr>
          <a:lstStyle/>
          <a:p>
            <a:pPr algn="ctr"/>
            <a:r>
              <a:rPr lang="en-GB" altLang="zh-CN" sz="2400" dirty="0" smtClean="0"/>
              <a:t>Table </a:t>
            </a:r>
            <a:r>
              <a:rPr lang="en-GB" altLang="zh-CN" sz="2400" dirty="0" smtClean="0"/>
              <a:t>2. </a:t>
            </a:r>
            <a:r>
              <a:rPr lang="en-GB" altLang="zh-CN" sz="2400" dirty="0"/>
              <a:t>Particle size, stability and pH before and after </a:t>
            </a:r>
            <a:r>
              <a:rPr lang="en-US" altLang="zh-CN" sz="2400" dirty="0"/>
              <a:t>secondary </a:t>
            </a:r>
            <a:r>
              <a:rPr lang="en-US" altLang="zh-CN" sz="2400" dirty="0" smtClean="0"/>
              <a:t>dilution</a:t>
            </a:r>
            <a:endParaRPr lang="zh-CN" altLang="en-US" sz="2400" dirty="0"/>
          </a:p>
        </p:txBody>
      </p:sp>
      <p:sp>
        <p:nvSpPr>
          <p:cNvPr id="45" name="文本框 44"/>
          <p:cNvSpPr txBox="1"/>
          <p:nvPr/>
        </p:nvSpPr>
        <p:spPr>
          <a:xfrm>
            <a:off x="15802863" y="6386497"/>
            <a:ext cx="13831632" cy="3754874"/>
          </a:xfrm>
          <a:prstGeom prst="rect">
            <a:avLst/>
          </a:prstGeom>
          <a:noFill/>
        </p:spPr>
        <p:txBody>
          <a:bodyPr wrap="square" rtlCol="0">
            <a:spAutoFit/>
          </a:bodyPr>
          <a:lstStyle/>
          <a:p>
            <a:pPr algn="just" defTabSz="952097" eaLnBrk="0" hangingPunct="0">
              <a:spcBef>
                <a:spcPct val="50000"/>
              </a:spcBef>
            </a:pPr>
            <a:r>
              <a:rPr lang="en-GB" altLang="zh-CN" sz="2800" b="1" dirty="0">
                <a:latin typeface="Arial Unicode MS" panose="020B0604020202020204" pitchFamily="34" charset="-122"/>
                <a:ea typeface="Arial Unicode MS" panose="020B0604020202020204" pitchFamily="34" charset="-122"/>
                <a:cs typeface="Arial Unicode MS" panose="020B0604020202020204" pitchFamily="34" charset="-122"/>
              </a:rPr>
              <a:t>Tangential flow </a:t>
            </a:r>
            <a:r>
              <a:rPr lang="en-GB" altLang="zh-CN" sz="2800" b="1" dirty="0" smtClean="0">
                <a:latin typeface="Arial Unicode MS" panose="020B0604020202020204" pitchFamily="34" charset="-122"/>
                <a:ea typeface="Arial Unicode MS" panose="020B0604020202020204" pitchFamily="34" charset="-122"/>
                <a:cs typeface="Arial Unicode MS" panose="020B0604020202020204" pitchFamily="34" charset="-122"/>
              </a:rPr>
              <a:t>filtration</a:t>
            </a:r>
          </a:p>
          <a:p>
            <a:pPr algn="just" defTabSz="952097" eaLnBrk="0" hangingPunct="0">
              <a:spcBef>
                <a:spcPct val="50000"/>
              </a:spcBef>
            </a:pPr>
            <a:r>
              <a:rPr lang="en-US" altLang="zh-CN" sz="2800" dirty="0">
                <a:latin typeface="Arial" panose="020B0604020202020204" pitchFamily="34" charset="0"/>
                <a:ea typeface="Arial Unicode MS" panose="020B0604020202020204" pitchFamily="34" charset="-122"/>
                <a:cs typeface="Arial" panose="020B0604020202020204" pitchFamily="34" charset="0"/>
              </a:rPr>
              <a:t>The TFF step was necessary; otherwise, there would be a tremendous volume of suspension to be spray dried, making the manufacturing process uneconomical. A concentration factor of 17 was aimed for in the TFF step. After TFF, the concentration of LUM in the suspension was determined to be 12.75 mg/</a:t>
            </a:r>
            <a:r>
              <a:rPr lang="en-US" altLang="zh-CN" sz="2800" dirty="0" err="1">
                <a:latin typeface="Arial" panose="020B0604020202020204" pitchFamily="34" charset="0"/>
                <a:ea typeface="Arial Unicode MS" panose="020B0604020202020204" pitchFamily="34" charset="-122"/>
                <a:cs typeface="Arial" panose="020B0604020202020204" pitchFamily="34" charset="0"/>
              </a:rPr>
              <a:t>mL.</a:t>
            </a:r>
            <a:r>
              <a:rPr lang="en-US" altLang="zh-CN" sz="2800" dirty="0">
                <a:latin typeface="Arial" panose="020B0604020202020204" pitchFamily="34" charset="0"/>
                <a:ea typeface="Arial Unicode MS" panose="020B0604020202020204" pitchFamily="34" charset="-122"/>
                <a:cs typeface="Arial" panose="020B0604020202020204" pitchFamily="34" charset="0"/>
              </a:rPr>
              <a:t> The increase in the size of nanoparticles in the TFF step (as can be seen in </a:t>
            </a:r>
            <a:r>
              <a:rPr lang="en-US" altLang="zh-CN" sz="2800" dirty="0" smtClean="0">
                <a:latin typeface="Arial" panose="020B0604020202020204" pitchFamily="34" charset="0"/>
                <a:ea typeface="Arial Unicode MS" panose="020B0604020202020204" pitchFamily="34" charset="-122"/>
                <a:cs typeface="Arial" panose="020B0604020202020204" pitchFamily="34" charset="0"/>
              </a:rPr>
              <a:t>Table </a:t>
            </a:r>
            <a:r>
              <a:rPr lang="en-US" altLang="zh-CN" sz="2800" dirty="0">
                <a:latin typeface="Arial" panose="020B0604020202020204" pitchFamily="34" charset="0"/>
                <a:ea typeface="Arial Unicode MS" panose="020B0604020202020204" pitchFamily="34" charset="-122"/>
                <a:cs typeface="Arial" panose="020B0604020202020204" pitchFamily="34" charset="0"/>
              </a:rPr>
              <a:t>4) was caused by the intensive stress environment in the process, but the particle size still remained in the </a:t>
            </a:r>
            <a:r>
              <a:rPr lang="en-US" altLang="zh-CN" sz="2800" dirty="0" err="1">
                <a:latin typeface="Arial" panose="020B0604020202020204" pitchFamily="34" charset="0"/>
                <a:ea typeface="Arial Unicode MS" panose="020B0604020202020204" pitchFamily="34" charset="-122"/>
                <a:cs typeface="Arial" panose="020B0604020202020204" pitchFamily="34" charset="0"/>
              </a:rPr>
              <a:t>nanosize</a:t>
            </a:r>
            <a:r>
              <a:rPr lang="en-US" altLang="zh-CN" sz="2800" dirty="0">
                <a:latin typeface="Arial" panose="020B0604020202020204" pitchFamily="34" charset="0"/>
                <a:ea typeface="Arial Unicode MS" panose="020B0604020202020204" pitchFamily="34" charset="-122"/>
                <a:cs typeface="Arial" panose="020B0604020202020204" pitchFamily="34" charset="0"/>
              </a:rPr>
              <a:t> range.</a:t>
            </a:r>
          </a:p>
        </p:txBody>
      </p:sp>
      <p:sp>
        <p:nvSpPr>
          <p:cNvPr id="54" name="文本框 53"/>
          <p:cNvSpPr txBox="1"/>
          <p:nvPr/>
        </p:nvSpPr>
        <p:spPr>
          <a:xfrm>
            <a:off x="15691725" y="14177764"/>
            <a:ext cx="13942770" cy="2462213"/>
          </a:xfrm>
          <a:prstGeom prst="rect">
            <a:avLst/>
          </a:prstGeom>
          <a:noFill/>
        </p:spPr>
        <p:txBody>
          <a:bodyPr wrap="square" rtlCol="0">
            <a:spAutoFit/>
          </a:bodyPr>
          <a:lstStyle/>
          <a:p>
            <a:pPr algn="just" defTabSz="952097" eaLnBrk="0" hangingPunct="0">
              <a:spcBef>
                <a:spcPct val="50000"/>
              </a:spcBef>
            </a:pPr>
            <a:r>
              <a:rPr lang="en-GB" altLang="zh-CN" sz="2800" b="1" dirty="0" smtClean="0">
                <a:latin typeface="Arial Unicode MS" panose="020B0604020202020204" pitchFamily="34" charset="-122"/>
                <a:ea typeface="Arial Unicode MS" panose="020B0604020202020204" pitchFamily="34" charset="-122"/>
                <a:cs typeface="Arial Unicode MS" panose="020B0604020202020204" pitchFamily="34" charset="-122"/>
              </a:rPr>
              <a:t>Spray drying</a:t>
            </a:r>
          </a:p>
          <a:p>
            <a:pPr algn="just" defTabSz="952097" eaLnBrk="0" hangingPunct="0">
              <a:spcBef>
                <a:spcPct val="50000"/>
              </a:spcBef>
            </a:pPr>
            <a:r>
              <a:rPr lang="en-US" altLang="zh-CN" sz="2800" dirty="0" smtClean="0">
                <a:latin typeface="Arial" panose="020B0604020202020204" pitchFamily="34" charset="0"/>
                <a:ea typeface="Arial Unicode MS" panose="020B0604020202020204" pitchFamily="34" charset="-122"/>
                <a:cs typeface="Arial" panose="020B0604020202020204" pitchFamily="34" charset="0"/>
              </a:rPr>
              <a:t>The </a:t>
            </a:r>
            <a:r>
              <a:rPr lang="en-US" altLang="zh-CN" sz="2800" dirty="0">
                <a:latin typeface="Arial" panose="020B0604020202020204" pitchFamily="34" charset="0"/>
                <a:ea typeface="Arial Unicode MS" panose="020B0604020202020204" pitchFamily="34" charset="-122"/>
                <a:cs typeface="Arial" panose="020B0604020202020204" pitchFamily="34" charset="0"/>
              </a:rPr>
              <a:t>concentrated FNP suspension was mixed with a 15 </a:t>
            </a:r>
            <a:r>
              <a:rPr lang="en-US" altLang="zh-CN" sz="2800" dirty="0" err="1">
                <a:latin typeface="Arial" panose="020B0604020202020204" pitchFamily="34" charset="0"/>
                <a:ea typeface="Arial Unicode MS" panose="020B0604020202020204" pitchFamily="34" charset="-122"/>
                <a:cs typeface="Arial" panose="020B0604020202020204" pitchFamily="34" charset="0"/>
              </a:rPr>
              <a:t>wt</a:t>
            </a:r>
            <a:r>
              <a:rPr lang="en-US" altLang="zh-CN" sz="2800" dirty="0">
                <a:latin typeface="Arial" panose="020B0604020202020204" pitchFamily="34" charset="0"/>
                <a:ea typeface="Arial Unicode MS" panose="020B0604020202020204" pitchFamily="34" charset="-122"/>
                <a:cs typeface="Arial" panose="020B0604020202020204" pitchFamily="34" charset="0"/>
              </a:rPr>
              <a:t>% HPMC E3 solution to obtain a mass ratio of 1:1 between nanoparticles and E3. LUM NPs prepared by this route demonstrated enhanced </a:t>
            </a:r>
            <a:r>
              <a:rPr lang="en-US" altLang="zh-CN" sz="2800" i="1" dirty="0">
                <a:latin typeface="Arial" panose="020B0604020202020204" pitchFamily="34" charset="0"/>
                <a:ea typeface="Arial Unicode MS" panose="020B0604020202020204" pitchFamily="34" charset="-122"/>
                <a:cs typeface="Arial" panose="020B0604020202020204" pitchFamily="34" charset="0"/>
              </a:rPr>
              <a:t>in-vivo</a:t>
            </a:r>
            <a:r>
              <a:rPr lang="en-US" altLang="zh-CN" sz="2800" dirty="0">
                <a:latin typeface="Arial" panose="020B0604020202020204" pitchFamily="34" charset="0"/>
                <a:ea typeface="Arial Unicode MS" panose="020B0604020202020204" pitchFamily="34" charset="-122"/>
                <a:cs typeface="Arial" panose="020B0604020202020204" pitchFamily="34" charset="0"/>
              </a:rPr>
              <a:t> bioavailability when compared with the original crystalline API.</a:t>
            </a:r>
            <a:endParaRPr lang="en-US" altLang="zh-CN" sz="2800" b="1" dirty="0">
              <a:latin typeface="Arial" panose="020B0604020202020204" pitchFamily="34" charset="0"/>
              <a:ea typeface="Arial Unicode MS" panose="020B0604020202020204" pitchFamily="34" charset="-122"/>
              <a:cs typeface="Arial" panose="020B0604020202020204" pitchFamily="34" charset="0"/>
            </a:endParaRPr>
          </a:p>
        </p:txBody>
      </p:sp>
      <p:sp>
        <p:nvSpPr>
          <p:cNvPr id="76" name="Rectangle 13"/>
          <p:cNvSpPr>
            <a:spLocks noChangeArrowheads="1"/>
          </p:cNvSpPr>
          <p:nvPr/>
        </p:nvSpPr>
        <p:spPr bwMode="auto">
          <a:xfrm>
            <a:off x="0" y="0"/>
            <a:ext cx="30275213"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zh-CN" altLang="en-US"/>
          </a:p>
        </p:txBody>
      </p:sp>
      <p:sp>
        <p:nvSpPr>
          <p:cNvPr id="84" name="Rectangle 28">
            <a:extLst>
              <a:ext uri="{FF2B5EF4-FFF2-40B4-BE49-F238E27FC236}">
                <a16:creationId xmlns:a16="http://schemas.microsoft.com/office/drawing/2014/main" id="{DD5F5506-CF59-47A7-BBE3-EA4500039DD2}"/>
              </a:ext>
            </a:extLst>
          </p:cNvPr>
          <p:cNvSpPr>
            <a:spLocks noChangeArrowheads="1"/>
          </p:cNvSpPr>
          <p:nvPr/>
        </p:nvSpPr>
        <p:spPr bwMode="auto">
          <a:xfrm>
            <a:off x="195020" y="39664168"/>
            <a:ext cx="29745232" cy="2940085"/>
          </a:xfrm>
          <a:prstGeom prst="rect">
            <a:avLst/>
          </a:prstGeom>
          <a:solidFill>
            <a:schemeClr val="bg1">
              <a:lumMod val="65000"/>
              <a:alpha val="20000"/>
            </a:schemeClr>
          </a:solidFill>
          <a:ln w="12700">
            <a:solidFill>
              <a:srgbClr val="862564"/>
            </a:solidFill>
            <a:miter lim="800000"/>
            <a:headEnd/>
            <a:tailEnd/>
          </a:ln>
          <a:effectLst/>
          <a:extLst/>
        </p:spPr>
        <p:txBody>
          <a:bodyPr lIns="375509" tIns="375509" rIns="375509" bIns="375509"/>
          <a:lstStyle/>
          <a:p>
            <a:pPr algn="just" defTabSz="952097" eaLnBrk="0" hangingPunct="0">
              <a:spcBef>
                <a:spcPct val="50000"/>
              </a:spcBef>
            </a:pPr>
            <a:r>
              <a:rPr lang="en-CA" sz="5500" b="1" cap="all" dirty="0" smtClean="0">
                <a:solidFill>
                  <a:srgbClr val="862564"/>
                </a:solidFill>
              </a:rPr>
              <a:t>FUNDING</a:t>
            </a:r>
          </a:p>
          <a:p>
            <a:pPr algn="just" defTabSz="952097" eaLnBrk="0" hangingPunct="0">
              <a:spcBef>
                <a:spcPct val="50000"/>
              </a:spcBef>
            </a:pPr>
            <a:r>
              <a:rPr lang="en-US" sz="2800" dirty="0" smtClean="0">
                <a:latin typeface="Arial Unicode MS" panose="020B0604020202020204" pitchFamily="34" charset="-122"/>
                <a:ea typeface="Arial Unicode MS" panose="020B0604020202020204" pitchFamily="34" charset="-122"/>
                <a:cs typeface="Arial Unicode MS" panose="020B0604020202020204" pitchFamily="34" charset="-122"/>
              </a:rPr>
              <a:t>This </a:t>
            </a:r>
            <a:r>
              <a:rPr lang="en-US" sz="2800" dirty="0">
                <a:latin typeface="Arial Unicode MS" panose="020B0604020202020204" pitchFamily="34" charset="-122"/>
                <a:ea typeface="Arial Unicode MS" panose="020B0604020202020204" pitchFamily="34" charset="-122"/>
                <a:cs typeface="Arial Unicode MS" panose="020B0604020202020204" pitchFamily="34" charset="-122"/>
              </a:rPr>
              <a:t>work was funded by the Bill &amp; Melinda Gates </a:t>
            </a:r>
            <a:r>
              <a:rPr lang="en-US" sz="2800" dirty="0" smtClean="0">
                <a:latin typeface="Arial Unicode MS" panose="020B0604020202020204" pitchFamily="34" charset="-122"/>
                <a:ea typeface="Arial Unicode MS" panose="020B0604020202020204" pitchFamily="34" charset="-122"/>
                <a:cs typeface="Arial Unicode MS" panose="020B0604020202020204" pitchFamily="34" charset="-122"/>
              </a:rPr>
              <a:t>Foundation.</a:t>
            </a:r>
          </a:p>
        </p:txBody>
      </p:sp>
      <p:sp>
        <p:nvSpPr>
          <p:cNvPr id="85" name="Rectangle 28">
            <a:extLst>
              <a:ext uri="{FF2B5EF4-FFF2-40B4-BE49-F238E27FC236}">
                <a16:creationId xmlns:a16="http://schemas.microsoft.com/office/drawing/2014/main" id="{DD5F5506-CF59-47A7-BBE3-EA4500039DD2}"/>
              </a:ext>
            </a:extLst>
          </p:cNvPr>
          <p:cNvSpPr>
            <a:spLocks noChangeArrowheads="1"/>
          </p:cNvSpPr>
          <p:nvPr/>
        </p:nvSpPr>
        <p:spPr bwMode="auto">
          <a:xfrm>
            <a:off x="15349918" y="39297754"/>
            <a:ext cx="14492128" cy="3228768"/>
          </a:xfrm>
          <a:prstGeom prst="rect">
            <a:avLst/>
          </a:prstGeom>
          <a:noFill/>
          <a:ln w="12700">
            <a:noFill/>
            <a:miter lim="800000"/>
            <a:headEnd/>
            <a:tailEnd/>
          </a:ln>
          <a:effectLst/>
          <a:extLst/>
        </p:spPr>
        <p:txBody>
          <a:bodyPr lIns="375509" tIns="375509" rIns="375509" bIns="375509"/>
          <a:lstStyle/>
          <a:p>
            <a:pPr algn="just" defTabSz="952097" eaLnBrk="0" hangingPunct="0">
              <a:spcBef>
                <a:spcPct val="50000"/>
              </a:spcBef>
            </a:pPr>
            <a:r>
              <a:rPr lang="en-CA" altLang="zh-CN" sz="5500" b="1" cap="all" dirty="0" smtClean="0">
                <a:solidFill>
                  <a:srgbClr val="862564"/>
                </a:solidFill>
              </a:rPr>
              <a:t>REFERENCE</a:t>
            </a:r>
            <a:endParaRPr lang="en-US" altLang="zh-CN" sz="5500" b="1" cap="all" dirty="0" smtClean="0">
              <a:solidFill>
                <a:srgbClr val="862564"/>
              </a:solidFill>
            </a:endParaRPr>
          </a:p>
          <a:p>
            <a:pPr algn="just" defTabSz="952097" eaLnBrk="0" hangingPunct="0">
              <a:spcBef>
                <a:spcPct val="50000"/>
              </a:spcBef>
            </a:pPr>
            <a:r>
              <a:rPr lang="en-CA" sz="2800" dirty="0" smtClean="0">
                <a:latin typeface="Arial Unicode MS" panose="020B0604020202020204" pitchFamily="34" charset="-122"/>
                <a:ea typeface="Arial Unicode MS" panose="020B0604020202020204" pitchFamily="34" charset="-122"/>
                <a:cs typeface="Arial Unicode MS" panose="020B0604020202020204" pitchFamily="34" charset="-122"/>
              </a:rPr>
              <a:t>Feng, J., Zhang, Y., McManus, S.A., Qian, R., </a:t>
            </a:r>
            <a:r>
              <a:rPr lang="en-CA" sz="2800" dirty="0" err="1" smtClean="0">
                <a:latin typeface="Arial Unicode MS" panose="020B0604020202020204" pitchFamily="34" charset="-122"/>
                <a:ea typeface="Arial Unicode MS" panose="020B0604020202020204" pitchFamily="34" charset="-122"/>
                <a:cs typeface="Arial Unicode MS" panose="020B0604020202020204" pitchFamily="34" charset="-122"/>
              </a:rPr>
              <a:t>Ristroph</a:t>
            </a:r>
            <a:r>
              <a:rPr lang="en-CA" sz="2800" dirty="0" smtClean="0">
                <a:latin typeface="Arial Unicode MS" panose="020B0604020202020204" pitchFamily="34" charset="-122"/>
                <a:ea typeface="Arial Unicode MS" panose="020B0604020202020204" pitchFamily="34" charset="-122"/>
                <a:cs typeface="Arial Unicode MS" panose="020B0604020202020204" pitchFamily="34" charset="-122"/>
              </a:rPr>
              <a:t>, K.D., </a:t>
            </a:r>
            <a:r>
              <a:rPr lang="en-CA" sz="2800" dirty="0" err="1" smtClean="0">
                <a:latin typeface="Arial Unicode MS" panose="020B0604020202020204" pitchFamily="34" charset="-122"/>
                <a:ea typeface="Arial Unicode MS" panose="020B0604020202020204" pitchFamily="34" charset="-122"/>
                <a:cs typeface="Arial Unicode MS" panose="020B0604020202020204" pitchFamily="34" charset="-122"/>
              </a:rPr>
              <a:t>Ramachandruni</a:t>
            </a:r>
            <a:r>
              <a:rPr lang="en-CA" sz="2800" dirty="0" smtClean="0">
                <a:latin typeface="Arial Unicode MS" panose="020B0604020202020204" pitchFamily="34" charset="-122"/>
                <a:ea typeface="Arial Unicode MS" panose="020B0604020202020204" pitchFamily="34" charset="-122"/>
                <a:cs typeface="Arial Unicode MS" panose="020B0604020202020204" pitchFamily="34" charset="-122"/>
              </a:rPr>
              <a:t>, H., Gong, K., White, C.E., </a:t>
            </a:r>
            <a:r>
              <a:rPr lang="en-CA" sz="2800" dirty="0" err="1" smtClean="0">
                <a:latin typeface="Arial Unicode MS" panose="020B0604020202020204" pitchFamily="34" charset="-122"/>
                <a:ea typeface="Arial Unicode MS" panose="020B0604020202020204" pitchFamily="34" charset="-122"/>
                <a:cs typeface="Arial Unicode MS" panose="020B0604020202020204" pitchFamily="34" charset="-122"/>
              </a:rPr>
              <a:t>Rawal</a:t>
            </a:r>
            <a:r>
              <a:rPr lang="en-CA" sz="2800" dirty="0" smtClean="0">
                <a:latin typeface="Arial Unicode MS" panose="020B0604020202020204" pitchFamily="34" charset="-122"/>
                <a:ea typeface="Arial Unicode MS" panose="020B0604020202020204" pitchFamily="34" charset="-122"/>
                <a:cs typeface="Arial Unicode MS" panose="020B0604020202020204" pitchFamily="34" charset="-122"/>
              </a:rPr>
              <a:t>, A. and </a:t>
            </a:r>
            <a:r>
              <a:rPr lang="en-CA" sz="2800" dirty="0" err="1" smtClean="0">
                <a:latin typeface="Arial Unicode MS" panose="020B0604020202020204" pitchFamily="34" charset="-122"/>
                <a:ea typeface="Arial Unicode MS" panose="020B0604020202020204" pitchFamily="34" charset="-122"/>
                <a:cs typeface="Arial Unicode MS" panose="020B0604020202020204" pitchFamily="34" charset="-122"/>
              </a:rPr>
              <a:t>Prud'homme</a:t>
            </a:r>
            <a:r>
              <a:rPr lang="en-CA" sz="2800" dirty="0" smtClean="0">
                <a:latin typeface="Arial Unicode MS" panose="020B0604020202020204" pitchFamily="34" charset="-122"/>
                <a:ea typeface="Arial Unicode MS" panose="020B0604020202020204" pitchFamily="34" charset="-122"/>
                <a:cs typeface="Arial Unicode MS" panose="020B0604020202020204" pitchFamily="34" charset="-122"/>
              </a:rPr>
              <a:t>, R.K., 2019. Amorphous nanoparticles by self-assembly: processing for controlled release of hydrophobic molecules. Soft matter, 15(11), pp.2400-2410.</a:t>
            </a:r>
            <a:r>
              <a:rPr lang="en-AU" sz="2500" dirty="0" smtClean="0">
                <a:solidFill>
                  <a:srgbClr val="00345B"/>
                </a:solidFill>
                <a:latin typeface="Arial" charset="0"/>
                <a:cs typeface="Arial" charset="0"/>
              </a:rPr>
              <a:t> </a:t>
            </a:r>
            <a:endParaRPr lang="en-US" sz="2500" dirty="0">
              <a:solidFill>
                <a:srgbClr val="00345B"/>
              </a:solidFill>
              <a:latin typeface="Arial" charset="0"/>
              <a:cs typeface="Arial" charset="0"/>
            </a:endParaRPr>
          </a:p>
        </p:txBody>
      </p:sp>
      <p:pic>
        <p:nvPicPr>
          <p:cNvPr id="2" name="图片 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26200716" y="3779561"/>
            <a:ext cx="3340615" cy="914402"/>
          </a:xfrm>
          <a:prstGeom prst="rect">
            <a:avLst/>
          </a:prstGeom>
        </p:spPr>
      </p:pic>
      <p:pic>
        <p:nvPicPr>
          <p:cNvPr id="49" name="图片 48"/>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2647045" y="14284682"/>
            <a:ext cx="10547290" cy="7146950"/>
          </a:xfrm>
          <a:prstGeom prst="rect">
            <a:avLst/>
          </a:prstGeom>
          <a:noFill/>
        </p:spPr>
      </p:pic>
      <p:graphicFrame>
        <p:nvGraphicFramePr>
          <p:cNvPr id="61" name="对象 60"/>
          <p:cNvGraphicFramePr>
            <a:graphicFrameLocks noChangeAspect="1"/>
          </p:cNvGraphicFramePr>
          <p:nvPr>
            <p:extLst>
              <p:ext uri="{D42A27DB-BD31-4B8C-83A1-F6EECF244321}">
                <p14:modId xmlns:p14="http://schemas.microsoft.com/office/powerpoint/2010/main" val="1629041473"/>
              </p:ext>
            </p:extLst>
          </p:nvPr>
        </p:nvGraphicFramePr>
        <p:xfrm>
          <a:off x="7772477" y="36049837"/>
          <a:ext cx="3146667" cy="1969239"/>
        </p:xfrm>
        <a:graphic>
          <a:graphicData uri="http://schemas.openxmlformats.org/presentationml/2006/ole">
            <mc:AlternateContent xmlns:mc="http://schemas.openxmlformats.org/markup-compatibility/2006">
              <mc:Choice xmlns:v="urn:schemas-microsoft-com:vml" Requires="v">
                <p:oleObj spid="_x0000_s1068" name="CS ChemDraw Drawing" r:id="rId7" imgW="972024" imgH="607619" progId="ChemDraw.Document.6.0">
                  <p:embed/>
                </p:oleObj>
              </mc:Choice>
              <mc:Fallback>
                <p:oleObj name="CS ChemDraw Drawing" r:id="rId7" imgW="972024" imgH="607619" progId="ChemDraw.Document.6.0">
                  <p:embed/>
                  <p:pic>
                    <p:nvPicPr>
                      <p:cNvPr id="7" name="对象 6"/>
                      <p:cNvPicPr/>
                      <p:nvPr/>
                    </p:nvPicPr>
                    <p:blipFill>
                      <a:blip r:embed="rId8"/>
                      <a:stretch>
                        <a:fillRect/>
                      </a:stretch>
                    </p:blipFill>
                    <p:spPr>
                      <a:xfrm>
                        <a:off x="7772477" y="36049837"/>
                        <a:ext cx="3146667" cy="1969239"/>
                      </a:xfrm>
                      <a:prstGeom prst="rect">
                        <a:avLst/>
                      </a:prstGeom>
                    </p:spPr>
                  </p:pic>
                </p:oleObj>
              </mc:Fallback>
            </mc:AlternateContent>
          </a:graphicData>
        </a:graphic>
      </p:graphicFrame>
      <p:graphicFrame>
        <p:nvGraphicFramePr>
          <p:cNvPr id="62" name="对象 61"/>
          <p:cNvGraphicFramePr>
            <a:graphicFrameLocks noChangeAspect="1"/>
          </p:cNvGraphicFramePr>
          <p:nvPr>
            <p:extLst>
              <p:ext uri="{D42A27DB-BD31-4B8C-83A1-F6EECF244321}">
                <p14:modId xmlns:p14="http://schemas.microsoft.com/office/powerpoint/2010/main" val="1746963600"/>
              </p:ext>
            </p:extLst>
          </p:nvPr>
        </p:nvGraphicFramePr>
        <p:xfrm>
          <a:off x="11488680" y="36323170"/>
          <a:ext cx="2143581" cy="1609052"/>
        </p:xfrm>
        <a:graphic>
          <a:graphicData uri="http://schemas.openxmlformats.org/presentationml/2006/ole">
            <mc:AlternateContent xmlns:mc="http://schemas.openxmlformats.org/markup-compatibility/2006">
              <mc:Choice xmlns:v="urn:schemas-microsoft-com:vml" Requires="v">
                <p:oleObj spid="_x0000_s1069" name="CS ChemDraw Drawing" r:id="rId9" imgW="624552" imgH="469087" progId="ChemDraw.Document.6.0">
                  <p:embed/>
                </p:oleObj>
              </mc:Choice>
              <mc:Fallback>
                <p:oleObj name="CS ChemDraw Drawing" r:id="rId9" imgW="624552" imgH="469087" progId="ChemDraw.Document.6.0">
                  <p:embed/>
                  <p:pic>
                    <p:nvPicPr>
                      <p:cNvPr id="8" name="对象 7"/>
                      <p:cNvPicPr/>
                      <p:nvPr/>
                    </p:nvPicPr>
                    <p:blipFill>
                      <a:blip r:embed="rId10"/>
                      <a:stretch>
                        <a:fillRect/>
                      </a:stretch>
                    </p:blipFill>
                    <p:spPr>
                      <a:xfrm>
                        <a:off x="11488680" y="36323170"/>
                        <a:ext cx="2143581" cy="1609052"/>
                      </a:xfrm>
                      <a:prstGeom prst="rect">
                        <a:avLst/>
                      </a:prstGeom>
                    </p:spPr>
                  </p:pic>
                </p:oleObj>
              </mc:Fallback>
            </mc:AlternateContent>
          </a:graphicData>
        </a:graphic>
      </p:graphicFrame>
      <p:sp>
        <p:nvSpPr>
          <p:cNvPr id="64" name="文本框 63"/>
          <p:cNvSpPr txBox="1"/>
          <p:nvPr/>
        </p:nvSpPr>
        <p:spPr>
          <a:xfrm>
            <a:off x="8235498" y="38526710"/>
            <a:ext cx="5044115" cy="461665"/>
          </a:xfrm>
          <a:prstGeom prst="rect">
            <a:avLst/>
          </a:prstGeom>
          <a:noFill/>
        </p:spPr>
        <p:txBody>
          <a:bodyPr wrap="square" rtlCol="0">
            <a:spAutoFit/>
          </a:bodyPr>
          <a:lstStyle/>
          <a:p>
            <a:pPr algn="ctr"/>
            <a:r>
              <a:rPr lang="en-GB" altLang="zh-CN" sz="2400" dirty="0" smtClean="0"/>
              <a:t>Figure </a:t>
            </a:r>
            <a:r>
              <a:rPr lang="en-GB" altLang="zh-CN" sz="2400" dirty="0" smtClean="0"/>
              <a:t>2. </a:t>
            </a:r>
            <a:r>
              <a:rPr lang="en-GB" altLang="zh-CN" sz="2400" dirty="0" smtClean="0"/>
              <a:t>HPMCAS-HG ionisation</a:t>
            </a:r>
            <a:endParaRPr lang="zh-CN" altLang="en-US" sz="2400" dirty="0"/>
          </a:p>
        </p:txBody>
      </p:sp>
      <p:sp>
        <p:nvSpPr>
          <p:cNvPr id="65" name="文本框 64"/>
          <p:cNvSpPr txBox="1"/>
          <p:nvPr/>
        </p:nvSpPr>
        <p:spPr>
          <a:xfrm>
            <a:off x="8559369" y="37975341"/>
            <a:ext cx="2296652" cy="461665"/>
          </a:xfrm>
          <a:prstGeom prst="rect">
            <a:avLst/>
          </a:prstGeom>
          <a:noFill/>
        </p:spPr>
        <p:txBody>
          <a:bodyPr wrap="square" rtlCol="0">
            <a:spAutoFit/>
          </a:bodyPr>
          <a:lstStyle/>
          <a:p>
            <a:pPr algn="ctr"/>
            <a:r>
              <a:rPr lang="en-GB" altLang="zh-CN" sz="2400" dirty="0" smtClean="0"/>
              <a:t>Succinate group</a:t>
            </a:r>
            <a:endParaRPr lang="zh-CN" altLang="en-US" sz="2400" dirty="0"/>
          </a:p>
        </p:txBody>
      </p:sp>
      <p:sp>
        <p:nvSpPr>
          <p:cNvPr id="66" name="文本框 65"/>
          <p:cNvSpPr txBox="1"/>
          <p:nvPr/>
        </p:nvSpPr>
        <p:spPr>
          <a:xfrm>
            <a:off x="11136032" y="37994391"/>
            <a:ext cx="2084782" cy="461665"/>
          </a:xfrm>
          <a:prstGeom prst="rect">
            <a:avLst/>
          </a:prstGeom>
          <a:noFill/>
        </p:spPr>
        <p:txBody>
          <a:bodyPr wrap="square" rtlCol="0">
            <a:spAutoFit/>
          </a:bodyPr>
          <a:lstStyle/>
          <a:p>
            <a:pPr algn="ctr"/>
            <a:r>
              <a:rPr lang="en-GB" altLang="zh-CN" sz="2400" dirty="0" smtClean="0"/>
              <a:t>Acetyl group</a:t>
            </a:r>
            <a:endParaRPr lang="zh-CN" altLang="en-US" sz="2400" dirty="0"/>
          </a:p>
        </p:txBody>
      </p:sp>
      <p:graphicFrame>
        <p:nvGraphicFramePr>
          <p:cNvPr id="71" name="Table 20"/>
          <p:cNvGraphicFramePr>
            <a:graphicFrameLocks noGrp="1"/>
          </p:cNvGraphicFramePr>
          <p:nvPr>
            <p:extLst>
              <p:ext uri="{D42A27DB-BD31-4B8C-83A1-F6EECF244321}">
                <p14:modId xmlns:p14="http://schemas.microsoft.com/office/powerpoint/2010/main" val="729018291"/>
              </p:ext>
            </p:extLst>
          </p:nvPr>
        </p:nvGraphicFramePr>
        <p:xfrm>
          <a:off x="541435" y="36217886"/>
          <a:ext cx="6573828" cy="3108960"/>
        </p:xfrm>
        <a:graphic>
          <a:graphicData uri="http://schemas.openxmlformats.org/drawingml/2006/table">
            <a:tbl>
              <a:tblPr firstRow="1" bandRow="1">
                <a:tableStyleId>{21E4AEA4-8DFA-4A89-87EB-49C32662AFE0}</a:tableStyleId>
              </a:tblPr>
              <a:tblGrid>
                <a:gridCol w="2289815">
                  <a:extLst>
                    <a:ext uri="{9D8B030D-6E8A-4147-A177-3AD203B41FA5}">
                      <a16:colId xmlns:a16="http://schemas.microsoft.com/office/drawing/2014/main" val="20000"/>
                    </a:ext>
                  </a:extLst>
                </a:gridCol>
                <a:gridCol w="1836006">
                  <a:extLst>
                    <a:ext uri="{9D8B030D-6E8A-4147-A177-3AD203B41FA5}">
                      <a16:colId xmlns:a16="http://schemas.microsoft.com/office/drawing/2014/main" val="20001"/>
                    </a:ext>
                  </a:extLst>
                </a:gridCol>
                <a:gridCol w="1311432">
                  <a:extLst>
                    <a:ext uri="{9D8B030D-6E8A-4147-A177-3AD203B41FA5}">
                      <a16:colId xmlns:a16="http://schemas.microsoft.com/office/drawing/2014/main" val="20002"/>
                    </a:ext>
                  </a:extLst>
                </a:gridCol>
                <a:gridCol w="1136575">
                  <a:extLst>
                    <a:ext uri="{9D8B030D-6E8A-4147-A177-3AD203B41FA5}">
                      <a16:colId xmlns:a16="http://schemas.microsoft.com/office/drawing/2014/main" val="20003"/>
                    </a:ext>
                  </a:extLst>
                </a:gridCol>
              </a:tblGrid>
              <a:tr h="0">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endParaRPr lang="zh-CN" altLang="en-US" sz="2800" b="1" kern="1200" dirty="0">
                        <a:solidFill>
                          <a:schemeClr val="bg1"/>
                        </a:solidFill>
                        <a:latin typeface="+mn-lt"/>
                        <a:ea typeface="+mn-ea"/>
                        <a:cs typeface="+mn-cs"/>
                      </a:endParaRPr>
                    </a:p>
                  </a:txBody>
                  <a:tcPr anchor="ctr">
                    <a:solidFill>
                      <a:schemeClr val="accent1">
                        <a:lumMod val="75000"/>
                        <a:lumOff val="2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altLang="zh-CN" sz="2800" b="1" kern="1200" dirty="0" smtClean="0">
                          <a:solidFill>
                            <a:schemeClr val="bg1"/>
                          </a:solidFill>
                          <a:latin typeface="+mn-lt"/>
                          <a:ea typeface="+mn-ea"/>
                          <a:cs typeface="+mn-cs"/>
                        </a:rPr>
                        <a:t>d</a:t>
                      </a:r>
                      <a:r>
                        <a:rPr lang="en-US" altLang="zh-CN" sz="2800" b="1" kern="1200" baseline="-25000" dirty="0" smtClean="0">
                          <a:solidFill>
                            <a:schemeClr val="bg1"/>
                          </a:solidFill>
                          <a:latin typeface="+mn-lt"/>
                          <a:ea typeface="+mn-ea"/>
                          <a:cs typeface="+mn-cs"/>
                        </a:rPr>
                        <a:t>50</a:t>
                      </a:r>
                      <a:r>
                        <a:rPr lang="en-US" altLang="zh-CN" sz="2800" b="1" kern="1200" dirty="0" smtClean="0">
                          <a:solidFill>
                            <a:schemeClr val="bg1"/>
                          </a:solidFill>
                          <a:latin typeface="+mn-lt"/>
                          <a:ea typeface="+mn-ea"/>
                          <a:cs typeface="+mn-cs"/>
                        </a:rPr>
                        <a:t> (nm)</a:t>
                      </a:r>
                      <a:endParaRPr lang="zh-CN" altLang="en-US" sz="2800" b="1" kern="1200" dirty="0">
                        <a:solidFill>
                          <a:schemeClr val="bg1"/>
                        </a:solidFill>
                        <a:latin typeface="+mn-lt"/>
                        <a:ea typeface="+mn-ea"/>
                        <a:cs typeface="+mn-cs"/>
                      </a:endParaRPr>
                    </a:p>
                  </a:txBody>
                  <a:tcPr anchor="ctr">
                    <a:solidFill>
                      <a:schemeClr val="accent1">
                        <a:lumMod val="75000"/>
                        <a:lumOff val="2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altLang="zh-CN" sz="2800" b="1" kern="1200" dirty="0" smtClean="0">
                          <a:solidFill>
                            <a:schemeClr val="bg1"/>
                          </a:solidFill>
                          <a:latin typeface="+mn-lt"/>
                          <a:ea typeface="+mn-ea"/>
                          <a:cs typeface="+mn-cs"/>
                        </a:rPr>
                        <a:t>PDI</a:t>
                      </a:r>
                      <a:endParaRPr lang="zh-CN" altLang="en-US" sz="2800" b="1" kern="1200" dirty="0">
                        <a:solidFill>
                          <a:schemeClr val="bg1"/>
                        </a:solidFill>
                        <a:latin typeface="+mn-lt"/>
                        <a:ea typeface="+mn-ea"/>
                        <a:cs typeface="+mn-cs"/>
                      </a:endParaRPr>
                    </a:p>
                  </a:txBody>
                  <a:tcPr anchor="ctr">
                    <a:solidFill>
                      <a:schemeClr val="accent1">
                        <a:lumMod val="75000"/>
                        <a:lumOff val="2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GB" altLang="zh-CN" sz="2800" b="1" kern="1200" dirty="0" smtClean="0">
                          <a:solidFill>
                            <a:schemeClr val="bg1"/>
                          </a:solidFill>
                          <a:latin typeface="+mn-lt"/>
                          <a:ea typeface="+mn-ea"/>
                          <a:cs typeface="+mn-cs"/>
                        </a:rPr>
                        <a:t>pH</a:t>
                      </a:r>
                      <a:endParaRPr lang="zh-CN" altLang="en-US" sz="2800" b="1" kern="1200" dirty="0">
                        <a:solidFill>
                          <a:schemeClr val="bg1"/>
                        </a:solidFill>
                        <a:latin typeface="+mn-lt"/>
                        <a:ea typeface="+mn-ea"/>
                        <a:cs typeface="+mn-cs"/>
                      </a:endParaRPr>
                    </a:p>
                  </a:txBody>
                  <a:tcPr anchor="ctr">
                    <a:solidFill>
                      <a:schemeClr val="accent1">
                        <a:lumMod val="75000"/>
                        <a:lumOff val="25000"/>
                      </a:schemeClr>
                    </a:solidFill>
                  </a:tcPr>
                </a:tc>
                <a:extLst>
                  <a:ext uri="{0D108BD9-81ED-4DB2-BD59-A6C34878D82A}">
                    <a16:rowId xmlns:a16="http://schemas.microsoft.com/office/drawing/2014/main" val="10000"/>
                  </a:ext>
                </a:extLst>
              </a:tr>
              <a:tr h="0">
                <a:tc>
                  <a:txBody>
                    <a:bodyPr/>
                    <a:lstStyle/>
                    <a:p>
                      <a:pPr marL="0" algn="ctr" defTabSz="3780038" rtl="0" eaLnBrk="1" latinLnBrk="0" hangingPunct="1"/>
                      <a:r>
                        <a:rPr lang="en-US" altLang="zh-CN" sz="2800" kern="1200" dirty="0" smtClean="0">
                          <a:solidFill>
                            <a:srgbClr val="004E38"/>
                          </a:solidFill>
                          <a:latin typeface="+mn-lt"/>
                          <a:ea typeface="+mn-ea"/>
                          <a:cs typeface="+mn-cs"/>
                        </a:rPr>
                        <a:t>Initial</a:t>
                      </a:r>
                      <a:endParaRPr lang="zh-CN" altLang="en-US" sz="2800" kern="1200" dirty="0">
                        <a:solidFill>
                          <a:srgbClr val="004E38"/>
                        </a:solidFill>
                        <a:latin typeface="+mn-lt"/>
                        <a:ea typeface="+mn-ea"/>
                        <a:cs typeface="+mn-cs"/>
                      </a:endParaRPr>
                    </a:p>
                  </a:txBody>
                  <a:tcPr anchor="ctr">
                    <a:solidFill>
                      <a:schemeClr val="bg1">
                        <a:lumMod val="75000"/>
                      </a:schemeClr>
                    </a:solidFill>
                  </a:tcPr>
                </a:tc>
                <a:tc>
                  <a:txBody>
                    <a:bodyPr/>
                    <a:lstStyle/>
                    <a:p>
                      <a:pPr marL="0" algn="ctr" defTabSz="3780038" rtl="0" eaLnBrk="1" latinLnBrk="0" hangingPunct="1"/>
                      <a:r>
                        <a:rPr lang="en-US" altLang="zh-CN" sz="2800" kern="1200" dirty="0" smtClean="0">
                          <a:solidFill>
                            <a:srgbClr val="004E38"/>
                          </a:solidFill>
                          <a:latin typeface="+mn-lt"/>
                          <a:ea typeface="+mn-ea"/>
                          <a:cs typeface="+mn-cs"/>
                        </a:rPr>
                        <a:t>265.8</a:t>
                      </a:r>
                      <a:endParaRPr lang="zh-CN" altLang="en-US" sz="2800" kern="1200" dirty="0">
                        <a:solidFill>
                          <a:srgbClr val="004E38"/>
                        </a:solidFill>
                        <a:latin typeface="+mn-lt"/>
                        <a:ea typeface="+mn-ea"/>
                        <a:cs typeface="+mn-cs"/>
                      </a:endParaRPr>
                    </a:p>
                  </a:txBody>
                  <a:tcPr anchor="ctr">
                    <a:solidFill>
                      <a:schemeClr val="bg1">
                        <a:lumMod val="75000"/>
                      </a:schemeClr>
                    </a:solidFill>
                  </a:tcPr>
                </a:tc>
                <a:tc>
                  <a:txBody>
                    <a:bodyPr/>
                    <a:lstStyle/>
                    <a:p>
                      <a:pPr marL="0" algn="ctr" defTabSz="3780038" rtl="0" eaLnBrk="1" latinLnBrk="0" hangingPunct="1"/>
                      <a:r>
                        <a:rPr lang="en-US" altLang="zh-CN" sz="2800" kern="1200" dirty="0" smtClean="0">
                          <a:solidFill>
                            <a:srgbClr val="004E38"/>
                          </a:solidFill>
                          <a:latin typeface="+mn-lt"/>
                          <a:ea typeface="+mn-ea"/>
                          <a:cs typeface="+mn-cs"/>
                        </a:rPr>
                        <a:t>0.107</a:t>
                      </a:r>
                      <a:endParaRPr lang="zh-CN" altLang="en-US" sz="2800" kern="1200" dirty="0">
                        <a:solidFill>
                          <a:srgbClr val="004E38"/>
                        </a:solidFill>
                        <a:latin typeface="+mn-lt"/>
                        <a:ea typeface="+mn-ea"/>
                        <a:cs typeface="+mn-cs"/>
                      </a:endParaRPr>
                    </a:p>
                  </a:txBody>
                  <a:tcPr anchor="ctr">
                    <a:solidFill>
                      <a:schemeClr val="bg1">
                        <a:lumMod val="75000"/>
                      </a:schemeClr>
                    </a:solidFill>
                  </a:tcPr>
                </a:tc>
                <a:tc>
                  <a:txBody>
                    <a:bodyPr/>
                    <a:lstStyle/>
                    <a:p>
                      <a:pPr marL="0" algn="ctr" defTabSz="3780038" rtl="0" eaLnBrk="1" latinLnBrk="0" hangingPunct="1"/>
                      <a:r>
                        <a:rPr lang="en-US" altLang="zh-CN" sz="2800" kern="1200" dirty="0" smtClean="0">
                          <a:solidFill>
                            <a:srgbClr val="004E38"/>
                          </a:solidFill>
                          <a:latin typeface="+mn-lt"/>
                          <a:ea typeface="+mn-ea"/>
                          <a:cs typeface="+mn-cs"/>
                        </a:rPr>
                        <a:t>6.55</a:t>
                      </a:r>
                      <a:endParaRPr lang="zh-CN" altLang="en-US" sz="2800" kern="1200" dirty="0">
                        <a:solidFill>
                          <a:srgbClr val="004E38"/>
                        </a:solidFill>
                        <a:latin typeface="+mn-lt"/>
                        <a:ea typeface="+mn-ea"/>
                        <a:cs typeface="+mn-cs"/>
                      </a:endParaRPr>
                    </a:p>
                  </a:txBody>
                  <a:tcPr anchor="ctr">
                    <a:solidFill>
                      <a:schemeClr val="bg1">
                        <a:lumMod val="75000"/>
                      </a:schemeClr>
                    </a:solidFill>
                  </a:tcPr>
                </a:tc>
                <a:extLst>
                  <a:ext uri="{0D108BD9-81ED-4DB2-BD59-A6C34878D82A}">
                    <a16:rowId xmlns:a16="http://schemas.microsoft.com/office/drawing/2014/main" val="10001"/>
                  </a:ext>
                </a:extLst>
              </a:tr>
              <a:tr h="0">
                <a:tc gridSpan="4">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altLang="zh-CN" sz="2800" kern="1200" dirty="0" err="1" smtClean="0">
                          <a:solidFill>
                            <a:srgbClr val="004E38"/>
                          </a:solidFill>
                          <a:latin typeface="+mn-lt"/>
                          <a:ea typeface="+mn-ea"/>
                          <a:cs typeface="+mn-cs"/>
                        </a:rPr>
                        <a:t>n</a:t>
                      </a:r>
                      <a:r>
                        <a:rPr lang="en-US" altLang="zh-CN" sz="2800" kern="1200" baseline="-25000" dirty="0" err="1" smtClean="0">
                          <a:solidFill>
                            <a:srgbClr val="004E38"/>
                          </a:solidFill>
                          <a:latin typeface="+mn-lt"/>
                          <a:ea typeface="+mn-ea"/>
                          <a:cs typeface="+mn-cs"/>
                        </a:rPr>
                        <a:t>succinate</a:t>
                      </a:r>
                      <a:r>
                        <a:rPr lang="en-US" altLang="zh-CN" sz="2800" kern="1200" dirty="0" smtClean="0">
                          <a:solidFill>
                            <a:srgbClr val="004E38"/>
                          </a:solidFill>
                          <a:latin typeface="+mn-lt"/>
                          <a:ea typeface="+mn-ea"/>
                          <a:cs typeface="+mn-cs"/>
                        </a:rPr>
                        <a:t> : </a:t>
                      </a:r>
                      <a:r>
                        <a:rPr lang="en-US" altLang="zh-CN" sz="2800" kern="1200" dirty="0" err="1" smtClean="0">
                          <a:solidFill>
                            <a:srgbClr val="004E38"/>
                          </a:solidFill>
                          <a:latin typeface="+mn-lt"/>
                          <a:ea typeface="+mn-ea"/>
                          <a:cs typeface="+mn-cs"/>
                        </a:rPr>
                        <a:t>n</a:t>
                      </a:r>
                      <a:r>
                        <a:rPr lang="en-US" altLang="zh-CN" sz="2800" kern="1200" baseline="-25000" dirty="0" err="1" smtClean="0">
                          <a:solidFill>
                            <a:srgbClr val="004E38"/>
                          </a:solidFill>
                          <a:latin typeface="+mn-lt"/>
                          <a:ea typeface="+mn-ea"/>
                          <a:cs typeface="+mn-cs"/>
                        </a:rPr>
                        <a:t>NaOH</a:t>
                      </a:r>
                      <a:r>
                        <a:rPr lang="zh-CN" altLang="en-US" sz="2800" kern="1200" dirty="0" smtClean="0">
                          <a:solidFill>
                            <a:srgbClr val="004E38"/>
                          </a:solidFill>
                          <a:latin typeface="+mn-lt"/>
                          <a:ea typeface="+mn-ea"/>
                          <a:cs typeface="+mn-cs"/>
                        </a:rPr>
                        <a:t> </a:t>
                      </a:r>
                      <a:r>
                        <a:rPr lang="en-GB" altLang="zh-CN" sz="2800" kern="1200" dirty="0" smtClean="0">
                          <a:solidFill>
                            <a:srgbClr val="004E38"/>
                          </a:solidFill>
                          <a:latin typeface="+mn-lt"/>
                          <a:ea typeface="+mn-ea"/>
                          <a:cs typeface="+mn-cs"/>
                        </a:rPr>
                        <a:t>= 1:1.3</a:t>
                      </a:r>
                      <a:endParaRPr lang="zh-CN" altLang="en-US" sz="2800" kern="1200" dirty="0" smtClean="0">
                        <a:solidFill>
                          <a:srgbClr val="004E38"/>
                        </a:solidFill>
                        <a:latin typeface="+mn-lt"/>
                        <a:ea typeface="+mn-ea"/>
                        <a:cs typeface="+mn-cs"/>
                      </a:endParaRPr>
                    </a:p>
                  </a:txBody>
                  <a:tcPr anchor="ctr">
                    <a:solidFill>
                      <a:schemeClr val="bg1">
                        <a:lumMod val="65000"/>
                      </a:schemeClr>
                    </a:solidFill>
                  </a:tcPr>
                </a:tc>
                <a:tc hMerge="1">
                  <a:txBody>
                    <a:bodyPr/>
                    <a:lstStyle/>
                    <a:p>
                      <a:pPr marL="0" algn="ctr" defTabSz="3780038" rtl="0" eaLnBrk="1" latinLnBrk="0" hangingPunct="1"/>
                      <a:endParaRPr lang="zh-CN" altLang="en-US" sz="2800" kern="12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chemeClr val="bg1">
                        <a:lumMod val="75000"/>
                      </a:schemeClr>
                    </a:solidFill>
                  </a:tcPr>
                </a:tc>
                <a:tc hMerge="1">
                  <a:txBody>
                    <a:bodyPr/>
                    <a:lstStyle/>
                    <a:p>
                      <a:pPr marL="0" algn="ctr" defTabSz="3780038" rtl="0" eaLnBrk="1" latinLnBrk="0" hangingPunct="1"/>
                      <a:endParaRPr lang="zh-CN" altLang="en-US" sz="2800" kern="12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chemeClr val="bg1">
                        <a:lumMod val="75000"/>
                      </a:schemeClr>
                    </a:solidFill>
                  </a:tcPr>
                </a:tc>
                <a:tc hMerge="1">
                  <a:txBody>
                    <a:bodyPr/>
                    <a:lstStyle/>
                    <a:p>
                      <a:pPr marL="0" algn="ctr" defTabSz="3780038" rtl="0" eaLnBrk="1" latinLnBrk="0" hangingPunct="1"/>
                      <a:endParaRPr lang="zh-CN" altLang="en-US" sz="2800" kern="12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chemeClr val="bg1">
                        <a:lumMod val="75000"/>
                      </a:schemeClr>
                    </a:solidFill>
                  </a:tcPr>
                </a:tc>
                <a:extLst>
                  <a:ext uri="{0D108BD9-81ED-4DB2-BD59-A6C34878D82A}">
                    <a16:rowId xmlns:a16="http://schemas.microsoft.com/office/drawing/2014/main" val="10002"/>
                  </a:ext>
                </a:extLst>
              </a:tr>
              <a:tr h="0">
                <a:tc>
                  <a:txBody>
                    <a:bodyPr/>
                    <a:lstStyle/>
                    <a:p>
                      <a:pPr marL="0" algn="ctr" defTabSz="3780038" rtl="0" eaLnBrk="1" latinLnBrk="0" hangingPunct="1"/>
                      <a:r>
                        <a:rPr lang="en-US" altLang="zh-CN" sz="2800" kern="1200" dirty="0" smtClean="0">
                          <a:solidFill>
                            <a:srgbClr val="004E38"/>
                          </a:solidFill>
                          <a:latin typeface="+mn-lt"/>
                          <a:ea typeface="+mn-ea"/>
                          <a:cs typeface="+mn-cs"/>
                        </a:rPr>
                        <a:t>Initial</a:t>
                      </a:r>
                      <a:endParaRPr lang="zh-CN" altLang="en-US" sz="2800" kern="1200" dirty="0">
                        <a:solidFill>
                          <a:srgbClr val="004E38"/>
                        </a:solidFill>
                        <a:latin typeface="+mn-lt"/>
                        <a:ea typeface="+mn-ea"/>
                        <a:cs typeface="+mn-cs"/>
                      </a:endParaRPr>
                    </a:p>
                  </a:txBody>
                  <a:tcPr anchor="ctr">
                    <a:solidFill>
                      <a:schemeClr val="bg1">
                        <a:lumMod val="75000"/>
                      </a:schemeClr>
                    </a:solidFill>
                  </a:tcPr>
                </a:tc>
                <a:tc>
                  <a:txBody>
                    <a:bodyPr/>
                    <a:lstStyle/>
                    <a:p>
                      <a:pPr marL="0" algn="ctr" defTabSz="3780038" rtl="0" eaLnBrk="1" latinLnBrk="0" hangingPunct="1"/>
                      <a:r>
                        <a:rPr lang="en-US" altLang="zh-CN" sz="2800" kern="1200" dirty="0" smtClean="0">
                          <a:solidFill>
                            <a:srgbClr val="004E38"/>
                          </a:solidFill>
                          <a:latin typeface="+mn-lt"/>
                          <a:ea typeface="+mn-ea"/>
                          <a:cs typeface="+mn-cs"/>
                        </a:rPr>
                        <a:t>265.8</a:t>
                      </a:r>
                      <a:endParaRPr lang="zh-CN" altLang="en-US" sz="2800" kern="1200" dirty="0">
                        <a:solidFill>
                          <a:srgbClr val="004E38"/>
                        </a:solidFill>
                        <a:latin typeface="+mn-lt"/>
                        <a:ea typeface="+mn-ea"/>
                        <a:cs typeface="+mn-cs"/>
                      </a:endParaRPr>
                    </a:p>
                  </a:txBody>
                  <a:tcPr anchor="ctr">
                    <a:solidFill>
                      <a:schemeClr val="bg1">
                        <a:lumMod val="75000"/>
                      </a:schemeClr>
                    </a:solidFill>
                  </a:tcPr>
                </a:tc>
                <a:tc>
                  <a:txBody>
                    <a:bodyPr/>
                    <a:lstStyle/>
                    <a:p>
                      <a:pPr marL="0" algn="ctr" defTabSz="3780038" rtl="0" eaLnBrk="1" latinLnBrk="0" hangingPunct="1"/>
                      <a:r>
                        <a:rPr lang="en-US" altLang="zh-CN" sz="2800" kern="1200" dirty="0" smtClean="0">
                          <a:solidFill>
                            <a:srgbClr val="004E38"/>
                          </a:solidFill>
                          <a:latin typeface="+mn-lt"/>
                          <a:ea typeface="+mn-ea"/>
                          <a:cs typeface="+mn-cs"/>
                        </a:rPr>
                        <a:t>0.114</a:t>
                      </a:r>
                      <a:endParaRPr lang="zh-CN" altLang="en-US" sz="2800" kern="1200" dirty="0">
                        <a:solidFill>
                          <a:srgbClr val="004E38"/>
                        </a:solidFill>
                        <a:latin typeface="+mn-lt"/>
                        <a:ea typeface="+mn-ea"/>
                        <a:cs typeface="+mn-cs"/>
                      </a:endParaRPr>
                    </a:p>
                  </a:txBody>
                  <a:tcPr anchor="ctr">
                    <a:solidFill>
                      <a:schemeClr val="bg1">
                        <a:lumMod val="75000"/>
                      </a:schemeClr>
                    </a:solidFill>
                  </a:tcPr>
                </a:tc>
                <a:tc>
                  <a:txBody>
                    <a:bodyPr/>
                    <a:lstStyle/>
                    <a:p>
                      <a:pPr marL="0" algn="ctr" defTabSz="3780038" rtl="0" eaLnBrk="1" latinLnBrk="0" hangingPunct="1"/>
                      <a:r>
                        <a:rPr lang="en-US" altLang="zh-CN" sz="2800" kern="1200" dirty="0" smtClean="0">
                          <a:solidFill>
                            <a:srgbClr val="004E38"/>
                          </a:solidFill>
                          <a:latin typeface="+mn-lt"/>
                          <a:ea typeface="+mn-ea"/>
                          <a:cs typeface="+mn-cs"/>
                        </a:rPr>
                        <a:t>7.31</a:t>
                      </a:r>
                      <a:endParaRPr lang="zh-CN" altLang="en-US" sz="2800" kern="1200" dirty="0">
                        <a:solidFill>
                          <a:srgbClr val="004E38"/>
                        </a:solidFill>
                        <a:latin typeface="+mn-lt"/>
                        <a:ea typeface="+mn-ea"/>
                        <a:cs typeface="+mn-cs"/>
                      </a:endParaRPr>
                    </a:p>
                  </a:txBody>
                  <a:tcPr anchor="ctr">
                    <a:solidFill>
                      <a:schemeClr val="bg1">
                        <a:lumMod val="75000"/>
                      </a:schemeClr>
                    </a:solidFill>
                  </a:tcPr>
                </a:tc>
                <a:extLst>
                  <a:ext uri="{0D108BD9-81ED-4DB2-BD59-A6C34878D82A}">
                    <a16:rowId xmlns:a16="http://schemas.microsoft.com/office/drawing/2014/main" val="10003"/>
                  </a:ext>
                </a:extLst>
              </a:tr>
              <a:tr h="0">
                <a:tc>
                  <a:txBody>
                    <a:bodyPr/>
                    <a:lstStyle/>
                    <a:p>
                      <a:pPr marL="0" algn="ctr" defTabSz="3780038" rtl="0" eaLnBrk="1" latinLnBrk="0" hangingPunct="1"/>
                      <a:r>
                        <a:rPr lang="en-US" altLang="zh-CN" sz="2800" kern="1200" dirty="0" smtClean="0">
                          <a:solidFill>
                            <a:srgbClr val="004E38"/>
                          </a:solidFill>
                          <a:latin typeface="+mn-lt"/>
                          <a:ea typeface="+mn-ea"/>
                          <a:cs typeface="+mn-cs"/>
                        </a:rPr>
                        <a:t>After 1 day</a:t>
                      </a:r>
                      <a:endParaRPr lang="zh-CN" altLang="en-US" sz="2800" kern="1200" dirty="0">
                        <a:solidFill>
                          <a:srgbClr val="004E38"/>
                        </a:solidFill>
                        <a:latin typeface="+mn-lt"/>
                        <a:ea typeface="+mn-ea"/>
                        <a:cs typeface="+mn-cs"/>
                      </a:endParaRPr>
                    </a:p>
                  </a:txBody>
                  <a:tcPr anchor="ctr">
                    <a:solidFill>
                      <a:schemeClr val="bg1">
                        <a:lumMod val="65000"/>
                      </a:schemeClr>
                    </a:solidFill>
                  </a:tcPr>
                </a:tc>
                <a:tc>
                  <a:txBody>
                    <a:bodyPr/>
                    <a:lstStyle/>
                    <a:p>
                      <a:pPr marL="0" algn="ctr" defTabSz="3780038" rtl="0" eaLnBrk="1" latinLnBrk="0" hangingPunct="1"/>
                      <a:r>
                        <a:rPr lang="en-US" altLang="zh-CN" sz="2800" kern="1200" dirty="0" smtClean="0">
                          <a:solidFill>
                            <a:srgbClr val="004E38"/>
                          </a:solidFill>
                          <a:latin typeface="+mn-lt"/>
                          <a:ea typeface="+mn-ea"/>
                          <a:cs typeface="+mn-cs"/>
                        </a:rPr>
                        <a:t>276.8</a:t>
                      </a:r>
                      <a:endParaRPr lang="zh-CN" altLang="en-US" sz="2800" kern="1200" dirty="0">
                        <a:solidFill>
                          <a:srgbClr val="004E38"/>
                        </a:solidFill>
                        <a:latin typeface="+mn-lt"/>
                        <a:ea typeface="+mn-ea"/>
                        <a:cs typeface="+mn-cs"/>
                      </a:endParaRPr>
                    </a:p>
                  </a:txBody>
                  <a:tcPr anchor="ctr">
                    <a:solidFill>
                      <a:schemeClr val="bg1">
                        <a:lumMod val="65000"/>
                      </a:schemeClr>
                    </a:solidFill>
                  </a:tcPr>
                </a:tc>
                <a:tc>
                  <a:txBody>
                    <a:bodyPr/>
                    <a:lstStyle/>
                    <a:p>
                      <a:pPr marL="0" algn="ctr" defTabSz="3780038" rtl="0" eaLnBrk="1" latinLnBrk="0" hangingPunct="1"/>
                      <a:r>
                        <a:rPr lang="en-US" altLang="zh-CN" sz="2800" kern="1200" dirty="0" smtClean="0">
                          <a:solidFill>
                            <a:srgbClr val="004E38"/>
                          </a:solidFill>
                          <a:latin typeface="+mn-lt"/>
                          <a:ea typeface="+mn-ea"/>
                          <a:cs typeface="+mn-cs"/>
                        </a:rPr>
                        <a:t>0.197</a:t>
                      </a:r>
                      <a:endParaRPr lang="zh-CN" altLang="en-US" sz="2800" kern="1200" dirty="0">
                        <a:solidFill>
                          <a:srgbClr val="004E38"/>
                        </a:solidFill>
                        <a:latin typeface="+mn-lt"/>
                        <a:ea typeface="+mn-ea"/>
                        <a:cs typeface="+mn-cs"/>
                      </a:endParaRPr>
                    </a:p>
                  </a:txBody>
                  <a:tcPr anchor="ctr">
                    <a:solidFill>
                      <a:schemeClr val="bg1">
                        <a:lumMod val="65000"/>
                      </a:schemeClr>
                    </a:solidFill>
                  </a:tcPr>
                </a:tc>
                <a:tc>
                  <a:txBody>
                    <a:bodyPr/>
                    <a:lstStyle/>
                    <a:p>
                      <a:pPr marL="0" algn="ctr" defTabSz="3780038" rtl="0" eaLnBrk="1" latinLnBrk="0" hangingPunct="1"/>
                      <a:r>
                        <a:rPr lang="en-US" altLang="zh-CN" sz="2800" kern="1200" dirty="0" smtClean="0">
                          <a:solidFill>
                            <a:srgbClr val="004E38"/>
                          </a:solidFill>
                          <a:latin typeface="+mn-lt"/>
                          <a:ea typeface="+mn-ea"/>
                          <a:cs typeface="+mn-cs"/>
                        </a:rPr>
                        <a:t>7.23</a:t>
                      </a:r>
                      <a:endParaRPr lang="zh-CN" altLang="en-US" sz="2800" kern="1200" dirty="0">
                        <a:solidFill>
                          <a:srgbClr val="004E38"/>
                        </a:solidFill>
                        <a:latin typeface="+mn-lt"/>
                        <a:ea typeface="+mn-ea"/>
                        <a:cs typeface="+mn-cs"/>
                      </a:endParaRPr>
                    </a:p>
                  </a:txBody>
                  <a:tcPr anchor="ctr">
                    <a:solidFill>
                      <a:schemeClr val="bg1">
                        <a:lumMod val="65000"/>
                      </a:schemeClr>
                    </a:solidFill>
                  </a:tcPr>
                </a:tc>
                <a:extLst>
                  <a:ext uri="{0D108BD9-81ED-4DB2-BD59-A6C34878D82A}">
                    <a16:rowId xmlns:a16="http://schemas.microsoft.com/office/drawing/2014/main" val="10004"/>
                  </a:ext>
                </a:extLst>
              </a:tr>
              <a:tr h="0">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altLang="zh-CN" sz="2800" kern="1200" dirty="0" smtClean="0">
                          <a:solidFill>
                            <a:srgbClr val="004E38"/>
                          </a:solidFill>
                          <a:latin typeface="+mn-lt"/>
                          <a:ea typeface="+mn-ea"/>
                          <a:cs typeface="+mn-cs"/>
                        </a:rPr>
                        <a:t>After 3 days</a:t>
                      </a:r>
                      <a:endParaRPr lang="zh-CN" altLang="en-US" sz="2800" kern="1200" dirty="0" smtClean="0">
                        <a:solidFill>
                          <a:srgbClr val="004E38"/>
                        </a:solidFill>
                        <a:latin typeface="+mn-lt"/>
                        <a:ea typeface="+mn-ea"/>
                        <a:cs typeface="+mn-cs"/>
                      </a:endParaRPr>
                    </a:p>
                  </a:txBody>
                  <a:tcPr anchor="ctr">
                    <a:solidFill>
                      <a:schemeClr val="bg1">
                        <a:lumMod val="75000"/>
                      </a:schemeClr>
                    </a:solidFill>
                  </a:tcPr>
                </a:tc>
                <a:tc>
                  <a:txBody>
                    <a:bodyPr/>
                    <a:lstStyle/>
                    <a:p>
                      <a:pPr marL="0" algn="ctr" defTabSz="3780038" rtl="0" eaLnBrk="1" latinLnBrk="0" hangingPunct="1"/>
                      <a:r>
                        <a:rPr lang="en-US" altLang="zh-CN" sz="2800" kern="1200" dirty="0" smtClean="0">
                          <a:solidFill>
                            <a:srgbClr val="004E38"/>
                          </a:solidFill>
                          <a:latin typeface="+mn-lt"/>
                          <a:ea typeface="+mn-ea"/>
                          <a:cs typeface="+mn-cs"/>
                        </a:rPr>
                        <a:t>290.9</a:t>
                      </a:r>
                      <a:endParaRPr lang="zh-CN" altLang="en-US" sz="2800" kern="1200" dirty="0">
                        <a:solidFill>
                          <a:srgbClr val="004E38"/>
                        </a:solidFill>
                        <a:latin typeface="+mn-lt"/>
                        <a:ea typeface="+mn-ea"/>
                        <a:cs typeface="+mn-cs"/>
                      </a:endParaRPr>
                    </a:p>
                  </a:txBody>
                  <a:tcPr anchor="ctr">
                    <a:solidFill>
                      <a:schemeClr val="bg1">
                        <a:lumMod val="75000"/>
                      </a:schemeClr>
                    </a:solidFill>
                  </a:tcPr>
                </a:tc>
                <a:tc>
                  <a:txBody>
                    <a:bodyPr/>
                    <a:lstStyle/>
                    <a:p>
                      <a:pPr marL="0" algn="ctr" defTabSz="3780038" rtl="0" eaLnBrk="1" latinLnBrk="0" hangingPunct="1"/>
                      <a:r>
                        <a:rPr lang="en-US" altLang="zh-CN" sz="2800" kern="1200" dirty="0" smtClean="0">
                          <a:solidFill>
                            <a:srgbClr val="004E38"/>
                          </a:solidFill>
                          <a:latin typeface="+mn-lt"/>
                          <a:ea typeface="+mn-ea"/>
                          <a:cs typeface="+mn-cs"/>
                        </a:rPr>
                        <a:t>0.119</a:t>
                      </a:r>
                      <a:endParaRPr lang="zh-CN" altLang="en-US" sz="2800" kern="1200" dirty="0">
                        <a:solidFill>
                          <a:srgbClr val="004E38"/>
                        </a:solidFill>
                        <a:latin typeface="+mn-lt"/>
                        <a:ea typeface="+mn-ea"/>
                        <a:cs typeface="+mn-cs"/>
                      </a:endParaRPr>
                    </a:p>
                  </a:txBody>
                  <a:tcPr anchor="ctr">
                    <a:solidFill>
                      <a:schemeClr val="bg1">
                        <a:lumMod val="75000"/>
                      </a:schemeClr>
                    </a:solidFill>
                  </a:tcPr>
                </a:tc>
                <a:tc>
                  <a:txBody>
                    <a:bodyPr/>
                    <a:lstStyle/>
                    <a:p>
                      <a:pPr marL="0" algn="ctr" defTabSz="3780038" rtl="0" eaLnBrk="1" latinLnBrk="0" hangingPunct="1"/>
                      <a:r>
                        <a:rPr lang="en-US" altLang="zh-CN" sz="2800" kern="1200" dirty="0" smtClean="0">
                          <a:solidFill>
                            <a:srgbClr val="004E38"/>
                          </a:solidFill>
                          <a:latin typeface="+mn-lt"/>
                          <a:ea typeface="+mn-ea"/>
                          <a:cs typeface="+mn-cs"/>
                        </a:rPr>
                        <a:t>7.10</a:t>
                      </a:r>
                      <a:endParaRPr lang="zh-CN" altLang="en-US" sz="2800" kern="1200" dirty="0">
                        <a:solidFill>
                          <a:srgbClr val="004E38"/>
                        </a:solidFill>
                        <a:latin typeface="+mn-lt"/>
                        <a:ea typeface="+mn-ea"/>
                        <a:cs typeface="+mn-cs"/>
                      </a:endParaRPr>
                    </a:p>
                  </a:txBody>
                  <a:tcPr anchor="ctr">
                    <a:solidFill>
                      <a:schemeClr val="bg1">
                        <a:lumMod val="75000"/>
                      </a:schemeClr>
                    </a:solidFill>
                  </a:tcPr>
                </a:tc>
                <a:extLst>
                  <a:ext uri="{0D108BD9-81ED-4DB2-BD59-A6C34878D82A}">
                    <a16:rowId xmlns:a16="http://schemas.microsoft.com/office/drawing/2014/main" val="2835606058"/>
                  </a:ext>
                </a:extLst>
              </a:tr>
            </a:tbl>
          </a:graphicData>
        </a:graphic>
      </p:graphicFrame>
      <p:graphicFrame>
        <p:nvGraphicFramePr>
          <p:cNvPr id="72" name="Table 20"/>
          <p:cNvGraphicFramePr>
            <a:graphicFrameLocks noGrp="1"/>
          </p:cNvGraphicFramePr>
          <p:nvPr>
            <p:extLst>
              <p:ext uri="{D42A27DB-BD31-4B8C-83A1-F6EECF244321}">
                <p14:modId xmlns:p14="http://schemas.microsoft.com/office/powerpoint/2010/main" val="1141338275"/>
              </p:ext>
            </p:extLst>
          </p:nvPr>
        </p:nvGraphicFramePr>
        <p:xfrm>
          <a:off x="541435" y="32888126"/>
          <a:ext cx="14088966" cy="2590800"/>
        </p:xfrm>
        <a:graphic>
          <a:graphicData uri="http://schemas.openxmlformats.org/drawingml/2006/table">
            <a:tbl>
              <a:tblPr firstRow="1" bandRow="1">
                <a:tableStyleId>{21E4AEA4-8DFA-4A89-87EB-49C32662AFE0}</a:tableStyleId>
              </a:tblPr>
              <a:tblGrid>
                <a:gridCol w="3437359">
                  <a:extLst>
                    <a:ext uri="{9D8B030D-6E8A-4147-A177-3AD203B41FA5}">
                      <a16:colId xmlns:a16="http://schemas.microsoft.com/office/drawing/2014/main" val="20000"/>
                    </a:ext>
                  </a:extLst>
                </a:gridCol>
                <a:gridCol w="4402964">
                  <a:extLst>
                    <a:ext uri="{9D8B030D-6E8A-4147-A177-3AD203B41FA5}">
                      <a16:colId xmlns:a16="http://schemas.microsoft.com/office/drawing/2014/main" val="20001"/>
                    </a:ext>
                  </a:extLst>
                </a:gridCol>
                <a:gridCol w="4453664">
                  <a:extLst>
                    <a:ext uri="{9D8B030D-6E8A-4147-A177-3AD203B41FA5}">
                      <a16:colId xmlns:a16="http://schemas.microsoft.com/office/drawing/2014/main" val="20003"/>
                    </a:ext>
                  </a:extLst>
                </a:gridCol>
                <a:gridCol w="1794979">
                  <a:extLst>
                    <a:ext uri="{9D8B030D-6E8A-4147-A177-3AD203B41FA5}">
                      <a16:colId xmlns:a16="http://schemas.microsoft.com/office/drawing/2014/main" val="20002"/>
                    </a:ext>
                  </a:extLst>
                </a:gridCol>
              </a:tblGrid>
              <a:tr h="449773">
                <a:tc>
                  <a:txBody>
                    <a:bodyPr/>
                    <a:lstStyle/>
                    <a:p>
                      <a:pPr marL="0" algn="ctr" defTabSz="3780038" rtl="0" eaLnBrk="1" latinLnBrk="0" hangingPunct="1"/>
                      <a:r>
                        <a:rPr lang="en-GB" altLang="zh-CN" sz="2800" b="1" kern="1200" dirty="0" smtClean="0">
                          <a:solidFill>
                            <a:schemeClr val="bg1"/>
                          </a:solidFill>
                          <a:latin typeface="+mn-lt"/>
                          <a:ea typeface="+mn-ea"/>
                          <a:cs typeface="+mn-cs"/>
                        </a:rPr>
                        <a:t>Stream name</a:t>
                      </a:r>
                      <a:endParaRPr lang="zh-CN" altLang="en-US" sz="2800" b="1" kern="1200" dirty="0">
                        <a:solidFill>
                          <a:schemeClr val="bg1"/>
                        </a:solidFill>
                        <a:latin typeface="+mn-lt"/>
                        <a:ea typeface="+mn-ea"/>
                        <a:cs typeface="+mn-cs"/>
                      </a:endParaRPr>
                    </a:p>
                  </a:txBody>
                  <a:tcPr anchor="ctr">
                    <a:solidFill>
                      <a:schemeClr val="accent1">
                        <a:lumMod val="75000"/>
                        <a:lumOff val="2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GB" altLang="zh-CN" sz="2800" b="1" kern="1200" dirty="0" smtClean="0">
                          <a:solidFill>
                            <a:schemeClr val="bg1"/>
                          </a:solidFill>
                          <a:latin typeface="+mn-lt"/>
                          <a:ea typeface="+mn-ea"/>
                          <a:cs typeface="+mn-cs"/>
                        </a:rPr>
                        <a:t>Flow rate (L/min)</a:t>
                      </a:r>
                      <a:endParaRPr lang="zh-CN" altLang="en-US" sz="2800" b="1" kern="1200" dirty="0" smtClean="0">
                        <a:solidFill>
                          <a:schemeClr val="bg1"/>
                        </a:solidFill>
                        <a:latin typeface="+mn-lt"/>
                        <a:ea typeface="+mn-ea"/>
                        <a:cs typeface="+mn-cs"/>
                      </a:endParaRPr>
                    </a:p>
                  </a:txBody>
                  <a:tcPr anchor="ctr">
                    <a:solidFill>
                      <a:schemeClr val="accent1">
                        <a:lumMod val="75000"/>
                        <a:lumOff val="2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altLang="zh-CN" sz="2800" b="1" kern="1200" dirty="0" err="1" smtClean="0">
                          <a:solidFill>
                            <a:schemeClr val="bg1"/>
                          </a:solidFill>
                          <a:latin typeface="+mn-lt"/>
                          <a:ea typeface="+mn-ea"/>
                          <a:cs typeface="+mn-cs"/>
                        </a:rPr>
                        <a:t>n</a:t>
                      </a:r>
                      <a:r>
                        <a:rPr lang="en-US" altLang="zh-CN" sz="2800" b="1" kern="1200" baseline="-25000" dirty="0" err="1" smtClean="0">
                          <a:solidFill>
                            <a:schemeClr val="bg1"/>
                          </a:solidFill>
                          <a:latin typeface="+mn-lt"/>
                          <a:ea typeface="+mn-ea"/>
                          <a:cs typeface="+mn-cs"/>
                        </a:rPr>
                        <a:t>succinate</a:t>
                      </a:r>
                      <a:r>
                        <a:rPr lang="en-US" altLang="zh-CN" sz="2800" b="1" kern="1200" dirty="0" smtClean="0">
                          <a:solidFill>
                            <a:schemeClr val="bg1"/>
                          </a:solidFill>
                          <a:latin typeface="+mn-lt"/>
                          <a:ea typeface="+mn-ea"/>
                          <a:cs typeface="+mn-cs"/>
                        </a:rPr>
                        <a:t> : </a:t>
                      </a:r>
                      <a:r>
                        <a:rPr lang="en-US" altLang="zh-CN" sz="2800" b="1" kern="1200" dirty="0" err="1" smtClean="0">
                          <a:solidFill>
                            <a:schemeClr val="bg1"/>
                          </a:solidFill>
                          <a:latin typeface="+mn-lt"/>
                          <a:ea typeface="+mn-ea"/>
                          <a:cs typeface="+mn-cs"/>
                        </a:rPr>
                        <a:t>n</a:t>
                      </a:r>
                      <a:r>
                        <a:rPr lang="en-US" altLang="zh-CN" sz="2800" b="1" kern="1200" baseline="-25000" dirty="0" err="1" smtClean="0">
                          <a:solidFill>
                            <a:schemeClr val="bg1"/>
                          </a:solidFill>
                          <a:latin typeface="+mn-lt"/>
                          <a:ea typeface="+mn-ea"/>
                          <a:cs typeface="+mn-cs"/>
                        </a:rPr>
                        <a:t>NaOH</a:t>
                      </a:r>
                      <a:endParaRPr lang="zh-CN" altLang="en-US" sz="2800" b="1" kern="1200" baseline="-25000" dirty="0" smtClean="0">
                        <a:solidFill>
                          <a:schemeClr val="bg1"/>
                        </a:solidFill>
                        <a:latin typeface="+mn-lt"/>
                        <a:ea typeface="+mn-ea"/>
                        <a:cs typeface="+mn-cs"/>
                      </a:endParaRPr>
                    </a:p>
                  </a:txBody>
                  <a:tcPr anchor="ctr">
                    <a:solidFill>
                      <a:schemeClr val="accent1">
                        <a:lumMod val="75000"/>
                        <a:lumOff val="2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GB" altLang="zh-CN" sz="2800" b="1" kern="1200" dirty="0" smtClean="0">
                          <a:solidFill>
                            <a:schemeClr val="bg1"/>
                          </a:solidFill>
                          <a:latin typeface="+mn-lt"/>
                          <a:ea typeface="+mn-ea"/>
                          <a:cs typeface="+mn-cs"/>
                        </a:rPr>
                        <a:t>Re</a:t>
                      </a:r>
                      <a:endParaRPr lang="zh-CN" altLang="en-US" sz="2800" b="1" kern="1200" dirty="0" smtClean="0">
                        <a:solidFill>
                          <a:schemeClr val="bg1"/>
                        </a:solidFill>
                        <a:latin typeface="+mn-lt"/>
                        <a:ea typeface="+mn-ea"/>
                        <a:cs typeface="+mn-cs"/>
                      </a:endParaRPr>
                    </a:p>
                  </a:txBody>
                  <a:tcPr anchor="ctr">
                    <a:solidFill>
                      <a:schemeClr val="accent1">
                        <a:lumMod val="75000"/>
                        <a:lumOff val="25000"/>
                      </a:schemeClr>
                    </a:solidFill>
                  </a:tcPr>
                </a:tc>
                <a:extLst>
                  <a:ext uri="{0D108BD9-81ED-4DB2-BD59-A6C34878D82A}">
                    <a16:rowId xmlns:a16="http://schemas.microsoft.com/office/drawing/2014/main" val="10000"/>
                  </a:ext>
                </a:extLst>
              </a:tr>
              <a:tr h="449773">
                <a:tc>
                  <a:txBody>
                    <a:bodyPr/>
                    <a:lstStyle/>
                    <a:p>
                      <a:pPr marL="0" algn="ctr" defTabSz="3780038" rtl="0" eaLnBrk="1" latinLnBrk="0" hangingPunct="1"/>
                      <a:r>
                        <a:rPr lang="en-GB" altLang="zh-CN" sz="2800" kern="1200" dirty="0" smtClean="0">
                          <a:solidFill>
                            <a:srgbClr val="004E38"/>
                          </a:solidFill>
                          <a:latin typeface="+mn-lt"/>
                          <a:ea typeface="+mn-ea"/>
                          <a:cs typeface="+mn-cs"/>
                        </a:rPr>
                        <a:t>THF 1</a:t>
                      </a:r>
                      <a:endParaRPr lang="zh-CN" altLang="en-US" sz="2800" kern="1200" dirty="0">
                        <a:solidFill>
                          <a:srgbClr val="004E38"/>
                        </a:solidFill>
                        <a:latin typeface="+mn-lt"/>
                        <a:ea typeface="+mn-ea"/>
                        <a:cs typeface="+mn-cs"/>
                      </a:endParaRPr>
                    </a:p>
                  </a:txBody>
                  <a:tcPr anchor="ctr">
                    <a:solidFill>
                      <a:schemeClr val="bg1">
                        <a:lumMod val="75000"/>
                      </a:schemeClr>
                    </a:solidFill>
                  </a:tcPr>
                </a:tc>
                <a:tc>
                  <a:txBody>
                    <a:bodyPr/>
                    <a:lstStyle/>
                    <a:p>
                      <a:pPr marL="0" algn="ctr" defTabSz="3780038" rtl="0" eaLnBrk="1" latinLnBrk="0" hangingPunct="1"/>
                      <a:r>
                        <a:rPr lang="en-US" altLang="zh-CN" sz="2800" kern="1200" dirty="0" smtClean="0">
                          <a:solidFill>
                            <a:srgbClr val="004E38"/>
                          </a:solidFill>
                          <a:latin typeface="+mn-lt"/>
                          <a:ea typeface="+mn-ea"/>
                          <a:cs typeface="+mn-cs"/>
                        </a:rPr>
                        <a:t>0.65</a:t>
                      </a:r>
                      <a:endParaRPr lang="zh-CN" altLang="en-US" sz="2800" kern="1200" dirty="0">
                        <a:solidFill>
                          <a:srgbClr val="004E38"/>
                        </a:solidFill>
                        <a:latin typeface="+mn-lt"/>
                        <a:ea typeface="+mn-ea"/>
                        <a:cs typeface="+mn-cs"/>
                      </a:endParaRPr>
                    </a:p>
                  </a:txBody>
                  <a:tcPr anchor="ctr">
                    <a:solidFill>
                      <a:schemeClr val="bg1">
                        <a:lumMod val="75000"/>
                      </a:schemeClr>
                    </a:solidFill>
                  </a:tcPr>
                </a:tc>
                <a:tc rowSpan="4">
                  <a:txBody>
                    <a:bodyPr/>
                    <a:lstStyle/>
                    <a:p>
                      <a:pPr marL="0" algn="ctr" defTabSz="3780038" rtl="0" eaLnBrk="1" latinLnBrk="0" hangingPunct="1"/>
                      <a:r>
                        <a:rPr lang="en-US" altLang="zh-CN" sz="2800" kern="1200" dirty="0" smtClean="0">
                          <a:solidFill>
                            <a:srgbClr val="004E38"/>
                          </a:solidFill>
                          <a:latin typeface="+mn-lt"/>
                          <a:ea typeface="+mn-ea"/>
                          <a:cs typeface="+mn-cs"/>
                        </a:rPr>
                        <a:t>1:0.8</a:t>
                      </a:r>
                      <a:endParaRPr lang="zh-CN" altLang="en-US" sz="2800" kern="1200" dirty="0">
                        <a:solidFill>
                          <a:srgbClr val="004E38"/>
                        </a:solidFill>
                        <a:latin typeface="+mn-lt"/>
                        <a:ea typeface="+mn-ea"/>
                        <a:cs typeface="+mn-cs"/>
                      </a:endParaRPr>
                    </a:p>
                  </a:txBody>
                  <a:tcPr anchor="ctr">
                    <a:solidFill>
                      <a:schemeClr val="bg1">
                        <a:lumMod val="75000"/>
                      </a:schemeClr>
                    </a:solidFill>
                  </a:tcPr>
                </a:tc>
                <a:tc rowSpan="4">
                  <a:txBody>
                    <a:bodyPr/>
                    <a:lstStyle/>
                    <a:p>
                      <a:pPr marL="0" algn="ctr" defTabSz="3780038" rtl="0" eaLnBrk="1" latinLnBrk="0" hangingPunct="1"/>
                      <a:r>
                        <a:rPr lang="en-GB" altLang="zh-CN" sz="2800" kern="1200" dirty="0" smtClean="0">
                          <a:solidFill>
                            <a:srgbClr val="004E38"/>
                          </a:solidFill>
                          <a:latin typeface="+mn-lt"/>
                          <a:ea typeface="+mn-ea"/>
                          <a:cs typeface="+mn-cs"/>
                        </a:rPr>
                        <a:t>38144</a:t>
                      </a:r>
                      <a:endParaRPr lang="zh-CN" altLang="en-US" sz="2800" kern="1200" dirty="0">
                        <a:solidFill>
                          <a:srgbClr val="004E38"/>
                        </a:solidFill>
                        <a:latin typeface="+mn-lt"/>
                        <a:ea typeface="+mn-ea"/>
                        <a:cs typeface="+mn-cs"/>
                      </a:endParaRPr>
                    </a:p>
                  </a:txBody>
                  <a:tcPr anchor="ctr">
                    <a:solidFill>
                      <a:schemeClr val="bg1">
                        <a:lumMod val="75000"/>
                      </a:schemeClr>
                    </a:solidFill>
                  </a:tcPr>
                </a:tc>
                <a:extLst>
                  <a:ext uri="{0D108BD9-81ED-4DB2-BD59-A6C34878D82A}">
                    <a16:rowId xmlns:a16="http://schemas.microsoft.com/office/drawing/2014/main" val="10001"/>
                  </a:ext>
                </a:extLst>
              </a:tr>
              <a:tr h="449773">
                <a:tc>
                  <a:txBody>
                    <a:bodyPr/>
                    <a:lstStyle/>
                    <a:p>
                      <a:pPr marL="0" algn="ctr" defTabSz="3780038" rtl="0" eaLnBrk="1" latinLnBrk="0" hangingPunct="1"/>
                      <a:r>
                        <a:rPr lang="en-GB" altLang="zh-CN" sz="2800" kern="1200" dirty="0" smtClean="0">
                          <a:solidFill>
                            <a:srgbClr val="004E38"/>
                          </a:solidFill>
                          <a:latin typeface="+mn-lt"/>
                          <a:ea typeface="+mn-ea"/>
                          <a:cs typeface="+mn-cs"/>
                        </a:rPr>
                        <a:t>THF</a:t>
                      </a:r>
                      <a:r>
                        <a:rPr lang="en-GB" altLang="zh-CN" sz="2800" kern="1200" baseline="0" dirty="0" smtClean="0">
                          <a:solidFill>
                            <a:srgbClr val="004E38"/>
                          </a:solidFill>
                          <a:latin typeface="+mn-lt"/>
                          <a:ea typeface="+mn-ea"/>
                          <a:cs typeface="+mn-cs"/>
                        </a:rPr>
                        <a:t> 2</a:t>
                      </a:r>
                      <a:endParaRPr lang="zh-CN" altLang="en-US" sz="2800" kern="1200" dirty="0">
                        <a:solidFill>
                          <a:srgbClr val="004E38"/>
                        </a:solidFill>
                        <a:latin typeface="+mn-lt"/>
                        <a:ea typeface="+mn-ea"/>
                        <a:cs typeface="+mn-cs"/>
                      </a:endParaRPr>
                    </a:p>
                  </a:txBody>
                  <a:tcPr anchor="ctr">
                    <a:solidFill>
                      <a:schemeClr val="bg1">
                        <a:lumMod val="65000"/>
                      </a:schemeClr>
                    </a:solidFill>
                  </a:tcPr>
                </a:tc>
                <a:tc>
                  <a:txBody>
                    <a:bodyPr/>
                    <a:lstStyle/>
                    <a:p>
                      <a:pPr marL="0" algn="ctr" defTabSz="3780038" rtl="0" eaLnBrk="1" latinLnBrk="0" hangingPunct="1"/>
                      <a:r>
                        <a:rPr lang="en-US" altLang="zh-CN" sz="2800" kern="1200" dirty="0" smtClean="0">
                          <a:solidFill>
                            <a:srgbClr val="004E38"/>
                          </a:solidFill>
                          <a:latin typeface="+mn-lt"/>
                          <a:ea typeface="+mn-ea"/>
                          <a:cs typeface="+mn-cs"/>
                        </a:rPr>
                        <a:t>0.65</a:t>
                      </a:r>
                      <a:endParaRPr lang="zh-CN" altLang="en-US" sz="2800" kern="1200" dirty="0">
                        <a:solidFill>
                          <a:srgbClr val="004E38"/>
                        </a:solidFill>
                        <a:latin typeface="+mn-lt"/>
                        <a:ea typeface="+mn-ea"/>
                        <a:cs typeface="+mn-cs"/>
                      </a:endParaRPr>
                    </a:p>
                  </a:txBody>
                  <a:tcPr anchor="ctr">
                    <a:solidFill>
                      <a:schemeClr val="bg1">
                        <a:lumMod val="65000"/>
                      </a:schemeClr>
                    </a:solidFill>
                  </a:tcPr>
                </a:tc>
                <a:tc vMerge="1">
                  <a:txBody>
                    <a:bodyPr/>
                    <a:lstStyle/>
                    <a:p>
                      <a:pPr algn="ctr"/>
                      <a:endParaRPr lang="zh-CN" altLang="en-US" sz="2800" kern="12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chemeClr val="bg1">
                        <a:lumMod val="65000"/>
                      </a:schemeClr>
                    </a:solidFill>
                  </a:tcPr>
                </a:tc>
                <a:tc vMerge="1">
                  <a:txBody>
                    <a:bodyPr/>
                    <a:lstStyle/>
                    <a:p>
                      <a:pPr algn="ctr"/>
                      <a:endParaRPr lang="zh-CN" altLang="en-US" sz="2800" kern="12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chemeClr val="bg1">
                        <a:lumMod val="65000"/>
                      </a:schemeClr>
                    </a:solidFill>
                  </a:tcPr>
                </a:tc>
                <a:extLst>
                  <a:ext uri="{0D108BD9-81ED-4DB2-BD59-A6C34878D82A}">
                    <a16:rowId xmlns:a16="http://schemas.microsoft.com/office/drawing/2014/main" val="10002"/>
                  </a:ext>
                </a:extLst>
              </a:tr>
              <a:tr h="449773">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GB" altLang="zh-CN" sz="2800" kern="1200" dirty="0" smtClean="0">
                          <a:solidFill>
                            <a:srgbClr val="004E38"/>
                          </a:solidFill>
                          <a:latin typeface="+mn-lt"/>
                          <a:ea typeface="+mn-ea"/>
                          <a:cs typeface="+mn-cs"/>
                        </a:rPr>
                        <a:t>Anti-solvent 1</a:t>
                      </a:r>
                      <a:endParaRPr lang="zh-CN" altLang="en-US" sz="2800" kern="1200" dirty="0" smtClean="0">
                        <a:solidFill>
                          <a:srgbClr val="004E38"/>
                        </a:solidFill>
                        <a:latin typeface="+mn-lt"/>
                        <a:ea typeface="+mn-ea"/>
                        <a:cs typeface="+mn-cs"/>
                      </a:endParaRPr>
                    </a:p>
                  </a:txBody>
                  <a:tcPr anchor="ctr">
                    <a:solidFill>
                      <a:schemeClr val="bg1">
                        <a:lumMod val="75000"/>
                      </a:schemeClr>
                    </a:solidFill>
                  </a:tcPr>
                </a:tc>
                <a:tc>
                  <a:txBody>
                    <a:bodyPr/>
                    <a:lstStyle/>
                    <a:p>
                      <a:pPr marL="0" algn="ctr" defTabSz="3780038" rtl="0" eaLnBrk="1" latinLnBrk="0" hangingPunct="1"/>
                      <a:r>
                        <a:rPr lang="en-US" altLang="zh-CN" sz="2800" kern="1200" dirty="0" smtClean="0">
                          <a:solidFill>
                            <a:srgbClr val="004E38"/>
                          </a:solidFill>
                          <a:latin typeface="+mn-lt"/>
                          <a:ea typeface="+mn-ea"/>
                          <a:cs typeface="+mn-cs"/>
                        </a:rPr>
                        <a:t>0.65</a:t>
                      </a:r>
                      <a:endParaRPr lang="zh-CN" altLang="en-US" sz="2800" kern="1200" dirty="0">
                        <a:solidFill>
                          <a:srgbClr val="004E38"/>
                        </a:solidFill>
                        <a:latin typeface="+mn-lt"/>
                        <a:ea typeface="+mn-ea"/>
                        <a:cs typeface="+mn-cs"/>
                      </a:endParaRPr>
                    </a:p>
                  </a:txBody>
                  <a:tcPr anchor="ctr">
                    <a:solidFill>
                      <a:schemeClr val="bg1">
                        <a:lumMod val="75000"/>
                      </a:schemeClr>
                    </a:solidFill>
                  </a:tcPr>
                </a:tc>
                <a:tc vMerge="1">
                  <a:txBody>
                    <a:bodyPr/>
                    <a:lstStyle/>
                    <a:p>
                      <a:pPr algn="ctr"/>
                      <a:endParaRPr lang="zh-CN" altLang="en-US" sz="2800" kern="12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chemeClr val="bg1">
                        <a:lumMod val="75000"/>
                      </a:schemeClr>
                    </a:solidFill>
                  </a:tcPr>
                </a:tc>
                <a:tc vMerge="1">
                  <a:txBody>
                    <a:bodyPr/>
                    <a:lstStyle/>
                    <a:p>
                      <a:pPr algn="ctr"/>
                      <a:endParaRPr lang="zh-CN" altLang="en-US" sz="2800" kern="12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chemeClr val="bg1">
                        <a:lumMod val="75000"/>
                      </a:schemeClr>
                    </a:solidFill>
                  </a:tcPr>
                </a:tc>
                <a:extLst>
                  <a:ext uri="{0D108BD9-81ED-4DB2-BD59-A6C34878D82A}">
                    <a16:rowId xmlns:a16="http://schemas.microsoft.com/office/drawing/2014/main" val="10003"/>
                  </a:ext>
                </a:extLst>
              </a:tr>
              <a:tr h="449773">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GB" altLang="zh-CN" sz="2800" kern="1200" dirty="0" smtClean="0">
                          <a:solidFill>
                            <a:srgbClr val="004E38"/>
                          </a:solidFill>
                          <a:latin typeface="+mn-lt"/>
                          <a:ea typeface="+mn-ea"/>
                          <a:cs typeface="+mn-cs"/>
                        </a:rPr>
                        <a:t>Anti-solvent 2</a:t>
                      </a:r>
                      <a:endParaRPr lang="zh-CN" altLang="en-US" sz="2800" kern="1200" dirty="0" smtClean="0">
                        <a:solidFill>
                          <a:srgbClr val="004E38"/>
                        </a:solidFill>
                        <a:latin typeface="+mn-lt"/>
                        <a:ea typeface="+mn-ea"/>
                        <a:cs typeface="+mn-cs"/>
                      </a:endParaRPr>
                    </a:p>
                  </a:txBody>
                  <a:tcPr anchor="ctr">
                    <a:solidFill>
                      <a:schemeClr val="bg1">
                        <a:lumMod val="65000"/>
                      </a:schemeClr>
                    </a:solidFill>
                  </a:tcPr>
                </a:tc>
                <a:tc>
                  <a:txBody>
                    <a:bodyPr/>
                    <a:lstStyle/>
                    <a:p>
                      <a:pPr marL="0" algn="ctr" defTabSz="3780038" rtl="0" eaLnBrk="1" latinLnBrk="0" hangingPunct="1"/>
                      <a:r>
                        <a:rPr lang="en-US" altLang="zh-CN" sz="2800" kern="1200" dirty="0" smtClean="0">
                          <a:solidFill>
                            <a:srgbClr val="004E38"/>
                          </a:solidFill>
                          <a:latin typeface="+mn-lt"/>
                          <a:ea typeface="+mn-ea"/>
                          <a:cs typeface="+mn-cs"/>
                        </a:rPr>
                        <a:t>0.65</a:t>
                      </a:r>
                      <a:endParaRPr lang="zh-CN" altLang="en-US" sz="2800" kern="1200" dirty="0">
                        <a:solidFill>
                          <a:srgbClr val="004E38"/>
                        </a:solidFill>
                        <a:latin typeface="+mn-lt"/>
                        <a:ea typeface="+mn-ea"/>
                        <a:cs typeface="+mn-cs"/>
                      </a:endParaRPr>
                    </a:p>
                  </a:txBody>
                  <a:tcPr anchor="ctr">
                    <a:solidFill>
                      <a:schemeClr val="bg1">
                        <a:lumMod val="65000"/>
                      </a:schemeClr>
                    </a:solidFill>
                  </a:tcPr>
                </a:tc>
                <a:tc vMerge="1">
                  <a:txBody>
                    <a:bodyPr/>
                    <a:lstStyle/>
                    <a:p>
                      <a:pPr algn="ctr"/>
                      <a:endParaRPr lang="zh-CN" altLang="en-US" sz="2800" kern="12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chemeClr val="bg1">
                        <a:lumMod val="65000"/>
                      </a:schemeClr>
                    </a:solidFill>
                  </a:tcPr>
                </a:tc>
                <a:tc vMerge="1">
                  <a:txBody>
                    <a:bodyPr/>
                    <a:lstStyle/>
                    <a:p>
                      <a:pPr algn="ctr"/>
                      <a:endParaRPr lang="zh-CN" altLang="en-US" sz="2800" kern="12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chemeClr val="bg1">
                        <a:lumMod val="65000"/>
                      </a:schemeClr>
                    </a:solidFill>
                  </a:tcPr>
                </a:tc>
                <a:extLst>
                  <a:ext uri="{0D108BD9-81ED-4DB2-BD59-A6C34878D82A}">
                    <a16:rowId xmlns:a16="http://schemas.microsoft.com/office/drawing/2014/main" val="10004"/>
                  </a:ext>
                </a:extLst>
              </a:tr>
            </a:tbl>
          </a:graphicData>
        </a:graphic>
      </p:graphicFrame>
      <p:graphicFrame>
        <p:nvGraphicFramePr>
          <p:cNvPr id="74" name="Table 20"/>
          <p:cNvGraphicFramePr>
            <a:graphicFrameLocks noGrp="1"/>
          </p:cNvGraphicFramePr>
          <p:nvPr>
            <p:extLst>
              <p:ext uri="{D42A27DB-BD31-4B8C-83A1-F6EECF244321}">
                <p14:modId xmlns:p14="http://schemas.microsoft.com/office/powerpoint/2010/main" val="3513103080"/>
              </p:ext>
            </p:extLst>
          </p:nvPr>
        </p:nvGraphicFramePr>
        <p:xfrm>
          <a:off x="15841816" y="10269599"/>
          <a:ext cx="13792679" cy="1237159"/>
        </p:xfrm>
        <a:graphic>
          <a:graphicData uri="http://schemas.openxmlformats.org/drawingml/2006/table">
            <a:tbl>
              <a:tblPr firstRow="1" bandRow="1">
                <a:tableStyleId>{21E4AEA4-8DFA-4A89-87EB-49C32662AFE0}</a:tableStyleId>
              </a:tblPr>
              <a:tblGrid>
                <a:gridCol w="2614017">
                  <a:extLst>
                    <a:ext uri="{9D8B030D-6E8A-4147-A177-3AD203B41FA5}">
                      <a16:colId xmlns:a16="http://schemas.microsoft.com/office/drawing/2014/main" val="20000"/>
                    </a:ext>
                  </a:extLst>
                </a:gridCol>
                <a:gridCol w="2791149">
                  <a:extLst>
                    <a:ext uri="{9D8B030D-6E8A-4147-A177-3AD203B41FA5}">
                      <a16:colId xmlns:a16="http://schemas.microsoft.com/office/drawing/2014/main" val="20001"/>
                    </a:ext>
                  </a:extLst>
                </a:gridCol>
                <a:gridCol w="3669643">
                  <a:extLst>
                    <a:ext uri="{9D8B030D-6E8A-4147-A177-3AD203B41FA5}">
                      <a16:colId xmlns:a16="http://schemas.microsoft.com/office/drawing/2014/main" val="20002"/>
                    </a:ext>
                  </a:extLst>
                </a:gridCol>
                <a:gridCol w="2821739">
                  <a:extLst>
                    <a:ext uri="{9D8B030D-6E8A-4147-A177-3AD203B41FA5}">
                      <a16:colId xmlns:a16="http://schemas.microsoft.com/office/drawing/2014/main" val="20003"/>
                    </a:ext>
                  </a:extLst>
                </a:gridCol>
                <a:gridCol w="1896131">
                  <a:extLst>
                    <a:ext uri="{9D8B030D-6E8A-4147-A177-3AD203B41FA5}">
                      <a16:colId xmlns:a16="http://schemas.microsoft.com/office/drawing/2014/main" val="20006"/>
                    </a:ext>
                  </a:extLst>
                </a:gridCol>
              </a:tblGrid>
              <a:tr h="718759">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altLang="zh-CN" sz="2800" b="1" kern="1200" dirty="0" smtClean="0">
                          <a:solidFill>
                            <a:schemeClr val="bg1"/>
                          </a:solidFill>
                          <a:latin typeface="+mn-lt"/>
                          <a:ea typeface="+mn-ea"/>
                          <a:cs typeface="+mn-cs"/>
                        </a:rPr>
                        <a:t>Pore size (nm)</a:t>
                      </a:r>
                      <a:endParaRPr lang="zh-CN" altLang="en-US" sz="2800" b="1" kern="1200" dirty="0" smtClean="0">
                        <a:solidFill>
                          <a:schemeClr val="bg1"/>
                        </a:solidFill>
                        <a:latin typeface="+mn-lt"/>
                        <a:ea typeface="+mn-ea"/>
                        <a:cs typeface="+mn-cs"/>
                      </a:endParaRPr>
                    </a:p>
                  </a:txBody>
                  <a:tcPr anchor="ctr">
                    <a:solidFill>
                      <a:schemeClr val="accent1">
                        <a:lumMod val="75000"/>
                        <a:lumOff val="25000"/>
                      </a:schemeClr>
                    </a:solidFill>
                  </a:tcPr>
                </a:tc>
                <a:tc>
                  <a:txBody>
                    <a:bodyPr/>
                    <a:lstStyle/>
                    <a:p>
                      <a:pPr marL="0" algn="ctr" defTabSz="3780038" rtl="0" eaLnBrk="1" latinLnBrk="0" hangingPunct="1"/>
                      <a:r>
                        <a:rPr lang="en-US" altLang="zh-CN" sz="2800" b="1" kern="1200" dirty="0" smtClean="0">
                          <a:solidFill>
                            <a:schemeClr val="bg1"/>
                          </a:solidFill>
                          <a:latin typeface="+mn-lt"/>
                          <a:ea typeface="+mn-ea"/>
                          <a:cs typeface="+mn-cs"/>
                        </a:rPr>
                        <a:t>Surface area (m</a:t>
                      </a:r>
                      <a:r>
                        <a:rPr lang="en-US" altLang="zh-CN" sz="2800" b="1" kern="1200" baseline="30000" dirty="0" smtClean="0">
                          <a:solidFill>
                            <a:schemeClr val="bg1"/>
                          </a:solidFill>
                          <a:latin typeface="+mn-lt"/>
                          <a:ea typeface="+mn-ea"/>
                          <a:cs typeface="+mn-cs"/>
                        </a:rPr>
                        <a:t>2</a:t>
                      </a:r>
                      <a:r>
                        <a:rPr lang="en-US" altLang="zh-CN" sz="2800" b="1" kern="1200" dirty="0" smtClean="0">
                          <a:solidFill>
                            <a:schemeClr val="bg1"/>
                          </a:solidFill>
                          <a:latin typeface="+mn-lt"/>
                          <a:ea typeface="+mn-ea"/>
                          <a:cs typeface="+mn-cs"/>
                        </a:rPr>
                        <a:t>)</a:t>
                      </a:r>
                      <a:endParaRPr lang="zh-CN" altLang="en-US" sz="2800" b="1" kern="1200" dirty="0">
                        <a:solidFill>
                          <a:schemeClr val="bg1"/>
                        </a:solidFill>
                        <a:latin typeface="+mn-lt"/>
                        <a:ea typeface="+mn-ea"/>
                        <a:cs typeface="+mn-cs"/>
                      </a:endParaRPr>
                    </a:p>
                  </a:txBody>
                  <a:tcPr anchor="ctr">
                    <a:solidFill>
                      <a:schemeClr val="accent1">
                        <a:lumMod val="75000"/>
                        <a:lumOff val="25000"/>
                      </a:schemeClr>
                    </a:solidFill>
                  </a:tcPr>
                </a:tc>
                <a:tc>
                  <a:txBody>
                    <a:bodyPr/>
                    <a:lstStyle/>
                    <a:p>
                      <a:pPr marL="0" algn="ctr" defTabSz="3780038" rtl="0" eaLnBrk="1" latinLnBrk="0" hangingPunct="1"/>
                      <a:r>
                        <a:rPr lang="en-US" altLang="zh-CN" sz="2800" b="1" kern="1200" dirty="0" smtClean="0">
                          <a:solidFill>
                            <a:schemeClr val="bg1"/>
                          </a:solidFill>
                          <a:latin typeface="+mn-lt"/>
                          <a:ea typeface="+mn-ea"/>
                          <a:cs typeface="+mn-cs"/>
                        </a:rPr>
                        <a:t>Mean flux (L/m</a:t>
                      </a:r>
                      <a:r>
                        <a:rPr lang="en-US" altLang="zh-CN" sz="2800" b="1" kern="1200" baseline="30000" dirty="0" smtClean="0">
                          <a:solidFill>
                            <a:schemeClr val="bg1"/>
                          </a:solidFill>
                          <a:latin typeface="+mn-lt"/>
                          <a:ea typeface="+mn-ea"/>
                          <a:cs typeface="+mn-cs"/>
                        </a:rPr>
                        <a:t>2</a:t>
                      </a:r>
                      <a:r>
                        <a:rPr lang="en-US" altLang="zh-CN" sz="2800" b="1" kern="1200" dirty="0" smtClean="0">
                          <a:solidFill>
                            <a:schemeClr val="bg1"/>
                          </a:solidFill>
                          <a:latin typeface="+mn-lt"/>
                          <a:ea typeface="+mn-ea"/>
                          <a:cs typeface="+mn-cs"/>
                        </a:rPr>
                        <a:t>﹒min)</a:t>
                      </a:r>
                      <a:endParaRPr lang="zh-CN" altLang="en-US" sz="2800" b="1" kern="1200" dirty="0">
                        <a:solidFill>
                          <a:schemeClr val="bg1"/>
                        </a:solidFill>
                        <a:latin typeface="+mn-lt"/>
                        <a:ea typeface="+mn-ea"/>
                        <a:cs typeface="+mn-cs"/>
                      </a:endParaRPr>
                    </a:p>
                  </a:txBody>
                  <a:tcPr anchor="ctr">
                    <a:solidFill>
                      <a:schemeClr val="accent1">
                        <a:lumMod val="75000"/>
                        <a:lumOff val="25000"/>
                      </a:schemeClr>
                    </a:solidFill>
                  </a:tcPr>
                </a:tc>
                <a:tc>
                  <a:txBody>
                    <a:bodyPr/>
                    <a:lstStyle/>
                    <a:p>
                      <a:pPr marL="0" algn="ctr" defTabSz="3780038" rtl="0" eaLnBrk="1" latinLnBrk="0" hangingPunct="1"/>
                      <a:r>
                        <a:rPr lang="en-GB" altLang="zh-CN" sz="2800" b="1" kern="1200" dirty="0" smtClean="0">
                          <a:solidFill>
                            <a:schemeClr val="bg1"/>
                          </a:solidFill>
                          <a:latin typeface="+mn-lt"/>
                          <a:ea typeface="+mn-ea"/>
                          <a:cs typeface="+mn-cs"/>
                        </a:rPr>
                        <a:t>Shear rate (min</a:t>
                      </a:r>
                      <a:r>
                        <a:rPr lang="en-GB" altLang="zh-CN" sz="2800" b="1" kern="1200" baseline="30000" dirty="0" smtClean="0">
                          <a:solidFill>
                            <a:schemeClr val="bg1"/>
                          </a:solidFill>
                          <a:latin typeface="+mn-lt"/>
                          <a:ea typeface="+mn-ea"/>
                          <a:cs typeface="+mn-cs"/>
                        </a:rPr>
                        <a:t>-1</a:t>
                      </a:r>
                      <a:r>
                        <a:rPr lang="en-GB" altLang="zh-CN" sz="2800" b="1" kern="1200" dirty="0" smtClean="0">
                          <a:solidFill>
                            <a:schemeClr val="bg1"/>
                          </a:solidFill>
                          <a:latin typeface="+mn-lt"/>
                          <a:ea typeface="+mn-ea"/>
                          <a:cs typeface="+mn-cs"/>
                        </a:rPr>
                        <a:t>)</a:t>
                      </a:r>
                      <a:endParaRPr lang="zh-CN" altLang="en-US" sz="2800" b="1" kern="1200" dirty="0">
                        <a:solidFill>
                          <a:schemeClr val="bg1"/>
                        </a:solidFill>
                        <a:latin typeface="+mn-lt"/>
                        <a:ea typeface="+mn-ea"/>
                        <a:cs typeface="+mn-cs"/>
                      </a:endParaRPr>
                    </a:p>
                  </a:txBody>
                  <a:tcPr anchor="ctr">
                    <a:solidFill>
                      <a:schemeClr val="accent1">
                        <a:lumMod val="75000"/>
                        <a:lumOff val="2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GB" altLang="zh-CN" sz="2800" b="1" kern="1200" dirty="0" smtClean="0">
                          <a:solidFill>
                            <a:schemeClr val="bg1"/>
                          </a:solidFill>
                          <a:latin typeface="+mn-lt"/>
                          <a:ea typeface="+mn-ea"/>
                          <a:cs typeface="+mn-cs"/>
                        </a:rPr>
                        <a:t>TMP (bar)</a:t>
                      </a:r>
                      <a:endParaRPr lang="zh-CN" altLang="en-US" sz="2800" b="1" kern="1200" dirty="0" smtClean="0">
                        <a:solidFill>
                          <a:schemeClr val="bg1"/>
                        </a:solidFill>
                        <a:latin typeface="+mn-lt"/>
                        <a:ea typeface="+mn-ea"/>
                        <a:cs typeface="+mn-cs"/>
                      </a:endParaRPr>
                    </a:p>
                  </a:txBody>
                  <a:tcPr anchor="ctr">
                    <a:solidFill>
                      <a:schemeClr val="accent1">
                        <a:lumMod val="75000"/>
                        <a:lumOff val="25000"/>
                      </a:schemeClr>
                    </a:solidFill>
                  </a:tcPr>
                </a:tc>
                <a:extLst>
                  <a:ext uri="{0D108BD9-81ED-4DB2-BD59-A6C34878D82A}">
                    <a16:rowId xmlns:a16="http://schemas.microsoft.com/office/drawing/2014/main" val="10000"/>
                  </a:ext>
                </a:extLst>
              </a:tr>
              <a:tr h="518400">
                <a:tc>
                  <a:txBody>
                    <a:bodyPr/>
                    <a:lstStyle/>
                    <a:p>
                      <a:pPr marL="0" algn="ctr" defTabSz="3780038" rtl="0" eaLnBrk="1" latinLnBrk="0" hangingPunct="1"/>
                      <a:r>
                        <a:rPr lang="en-GB" altLang="zh-CN" sz="2800" kern="1200" dirty="0" smtClean="0">
                          <a:solidFill>
                            <a:srgbClr val="004E38"/>
                          </a:solidFill>
                          <a:latin typeface="+mn-lt"/>
                          <a:ea typeface="+mn-ea"/>
                          <a:cs typeface="+mn-cs"/>
                        </a:rPr>
                        <a:t>100</a:t>
                      </a:r>
                      <a:endParaRPr lang="zh-CN" altLang="en-US" sz="2800" kern="1200" dirty="0">
                        <a:solidFill>
                          <a:srgbClr val="004E38"/>
                        </a:solidFill>
                        <a:latin typeface="+mn-lt"/>
                        <a:ea typeface="+mn-ea"/>
                        <a:cs typeface="+mn-cs"/>
                      </a:endParaRPr>
                    </a:p>
                  </a:txBody>
                  <a:tcPr anchor="ctr">
                    <a:solidFill>
                      <a:schemeClr val="bg1">
                        <a:lumMod val="75000"/>
                      </a:schemeClr>
                    </a:solidFill>
                  </a:tcPr>
                </a:tc>
                <a:tc>
                  <a:txBody>
                    <a:bodyPr/>
                    <a:lstStyle/>
                    <a:p>
                      <a:pPr marL="0" algn="ctr" defTabSz="3780038" rtl="0" eaLnBrk="1" latinLnBrk="0" hangingPunct="1"/>
                      <a:r>
                        <a:rPr lang="en-GB" altLang="zh-CN" sz="2800" kern="1200" dirty="0" smtClean="0">
                          <a:solidFill>
                            <a:srgbClr val="004E38"/>
                          </a:solidFill>
                          <a:latin typeface="+mn-lt"/>
                          <a:ea typeface="+mn-ea"/>
                          <a:cs typeface="+mn-cs"/>
                        </a:rPr>
                        <a:t>0.24</a:t>
                      </a:r>
                      <a:endParaRPr lang="zh-CN" altLang="en-US" sz="2800" kern="1200" dirty="0">
                        <a:solidFill>
                          <a:srgbClr val="004E38"/>
                        </a:solidFill>
                        <a:latin typeface="+mn-lt"/>
                        <a:ea typeface="+mn-ea"/>
                        <a:cs typeface="+mn-cs"/>
                      </a:endParaRPr>
                    </a:p>
                  </a:txBody>
                  <a:tcPr anchor="ctr">
                    <a:solidFill>
                      <a:schemeClr val="bg1">
                        <a:lumMod val="75000"/>
                      </a:schemeClr>
                    </a:solidFill>
                  </a:tcPr>
                </a:tc>
                <a:tc>
                  <a:txBody>
                    <a:bodyPr/>
                    <a:lstStyle/>
                    <a:p>
                      <a:pPr marL="0" algn="ctr" defTabSz="3780038" rtl="0" eaLnBrk="1" latinLnBrk="0" hangingPunct="1"/>
                      <a:r>
                        <a:rPr lang="en-GB" altLang="zh-CN" sz="2800" kern="1200" dirty="0" smtClean="0">
                          <a:solidFill>
                            <a:srgbClr val="004E38"/>
                          </a:solidFill>
                          <a:latin typeface="+mn-lt"/>
                          <a:ea typeface="+mn-ea"/>
                          <a:cs typeface="+mn-cs"/>
                        </a:rPr>
                        <a:t>15.6</a:t>
                      </a:r>
                      <a:endParaRPr lang="zh-CN" altLang="en-US" sz="2800" kern="1200" dirty="0">
                        <a:solidFill>
                          <a:srgbClr val="004E38"/>
                        </a:solidFill>
                        <a:latin typeface="+mn-lt"/>
                        <a:ea typeface="+mn-ea"/>
                        <a:cs typeface="+mn-cs"/>
                      </a:endParaRPr>
                    </a:p>
                  </a:txBody>
                  <a:tcPr anchor="ctr">
                    <a:solidFill>
                      <a:schemeClr val="bg1">
                        <a:lumMod val="75000"/>
                      </a:schemeClr>
                    </a:solidFill>
                  </a:tcPr>
                </a:tc>
                <a:tc>
                  <a:txBody>
                    <a:bodyPr/>
                    <a:lstStyle/>
                    <a:p>
                      <a:pPr marL="0" algn="ctr" defTabSz="3780038" rtl="0" eaLnBrk="1" latinLnBrk="0" hangingPunct="1"/>
                      <a:r>
                        <a:rPr lang="en-US" altLang="zh-CN" sz="2800" kern="1200" dirty="0" smtClean="0">
                          <a:solidFill>
                            <a:srgbClr val="004E38"/>
                          </a:solidFill>
                          <a:latin typeface="+mn-lt"/>
                          <a:ea typeface="+mn-ea"/>
                          <a:cs typeface="+mn-cs"/>
                        </a:rPr>
                        <a:t>12000</a:t>
                      </a:r>
                    </a:p>
                  </a:txBody>
                  <a:tcPr anchor="ctr">
                    <a:solidFill>
                      <a:schemeClr val="bg1">
                        <a:lumMod val="7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GB" altLang="zh-CN" sz="2800" kern="1200" dirty="0" smtClean="0">
                          <a:solidFill>
                            <a:srgbClr val="004E38"/>
                          </a:solidFill>
                          <a:latin typeface="+mn-lt"/>
                          <a:ea typeface="+mn-ea"/>
                          <a:cs typeface="+mn-cs"/>
                        </a:rPr>
                        <a:t>2.0</a:t>
                      </a:r>
                      <a:endParaRPr lang="en-US" altLang="zh-CN" sz="2800" kern="1200" dirty="0" smtClean="0">
                        <a:solidFill>
                          <a:srgbClr val="004E38"/>
                        </a:solidFill>
                        <a:latin typeface="+mn-lt"/>
                        <a:ea typeface="+mn-ea"/>
                        <a:cs typeface="+mn-cs"/>
                      </a:endParaRPr>
                    </a:p>
                  </a:txBody>
                  <a:tcPr anchor="ctr">
                    <a:solidFill>
                      <a:schemeClr val="bg1">
                        <a:lumMod val="75000"/>
                      </a:schemeClr>
                    </a:solidFill>
                  </a:tcPr>
                </a:tc>
                <a:extLst>
                  <a:ext uri="{0D108BD9-81ED-4DB2-BD59-A6C34878D82A}">
                    <a16:rowId xmlns:a16="http://schemas.microsoft.com/office/drawing/2014/main" val="10001"/>
                  </a:ext>
                </a:extLst>
              </a:tr>
            </a:tbl>
          </a:graphicData>
        </a:graphic>
      </p:graphicFrame>
      <p:sp>
        <p:nvSpPr>
          <p:cNvPr id="75" name="文本框 74"/>
          <p:cNvSpPr txBox="1"/>
          <p:nvPr/>
        </p:nvSpPr>
        <p:spPr>
          <a:xfrm>
            <a:off x="18853736" y="9759082"/>
            <a:ext cx="7549802" cy="461665"/>
          </a:xfrm>
          <a:prstGeom prst="rect">
            <a:avLst/>
          </a:prstGeom>
          <a:noFill/>
        </p:spPr>
        <p:txBody>
          <a:bodyPr wrap="square" rtlCol="0">
            <a:spAutoFit/>
          </a:bodyPr>
          <a:lstStyle/>
          <a:p>
            <a:pPr algn="ctr"/>
            <a:r>
              <a:rPr lang="en-GB" altLang="zh-CN" sz="2400" dirty="0" smtClean="0"/>
              <a:t>Table 3 Process parameters for tangential flow filtration</a:t>
            </a:r>
            <a:endParaRPr lang="zh-CN" altLang="en-US" sz="2400" dirty="0"/>
          </a:p>
        </p:txBody>
      </p:sp>
      <p:graphicFrame>
        <p:nvGraphicFramePr>
          <p:cNvPr id="77" name="Table 20"/>
          <p:cNvGraphicFramePr>
            <a:graphicFrameLocks noGrp="1"/>
          </p:cNvGraphicFramePr>
          <p:nvPr>
            <p:extLst>
              <p:ext uri="{D42A27DB-BD31-4B8C-83A1-F6EECF244321}">
                <p14:modId xmlns:p14="http://schemas.microsoft.com/office/powerpoint/2010/main" val="180503864"/>
              </p:ext>
            </p:extLst>
          </p:nvPr>
        </p:nvGraphicFramePr>
        <p:xfrm>
          <a:off x="15802861" y="12034809"/>
          <a:ext cx="13831633" cy="2072640"/>
        </p:xfrm>
        <a:graphic>
          <a:graphicData uri="http://schemas.openxmlformats.org/drawingml/2006/table">
            <a:tbl>
              <a:tblPr firstRow="1" bandRow="1"/>
              <a:tblGrid>
                <a:gridCol w="5098678">
                  <a:extLst>
                    <a:ext uri="{9D8B030D-6E8A-4147-A177-3AD203B41FA5}">
                      <a16:colId xmlns:a16="http://schemas.microsoft.com/office/drawing/2014/main" val="20000"/>
                    </a:ext>
                  </a:extLst>
                </a:gridCol>
                <a:gridCol w="3742693">
                  <a:extLst>
                    <a:ext uri="{9D8B030D-6E8A-4147-A177-3AD203B41FA5}">
                      <a16:colId xmlns:a16="http://schemas.microsoft.com/office/drawing/2014/main" val="20001"/>
                    </a:ext>
                  </a:extLst>
                </a:gridCol>
                <a:gridCol w="2673355">
                  <a:extLst>
                    <a:ext uri="{9D8B030D-6E8A-4147-A177-3AD203B41FA5}">
                      <a16:colId xmlns:a16="http://schemas.microsoft.com/office/drawing/2014/main" val="20002"/>
                    </a:ext>
                  </a:extLst>
                </a:gridCol>
                <a:gridCol w="2316907">
                  <a:extLst>
                    <a:ext uri="{9D8B030D-6E8A-4147-A177-3AD203B41FA5}">
                      <a16:colId xmlns:a16="http://schemas.microsoft.com/office/drawing/2014/main" val="20003"/>
                    </a:ext>
                  </a:extLst>
                </a:gridCol>
              </a:tblGrid>
              <a:tr h="515036">
                <a:tc>
                  <a:txBody>
                    <a:bodyPr/>
                    <a:lstStyle>
                      <a:lvl1pPr marL="0" algn="l" defTabSz="3780038" rtl="0" eaLnBrk="1" latinLnBrk="0" hangingPunct="1">
                        <a:defRPr sz="7441" b="1" kern="1200">
                          <a:solidFill>
                            <a:schemeClr val="lt1"/>
                          </a:solidFill>
                          <a:latin typeface="Calibri" panose="020F0502020204030204"/>
                        </a:defRPr>
                      </a:lvl1pPr>
                      <a:lvl2pPr marL="1890019" algn="l" defTabSz="3780038" rtl="0" eaLnBrk="1" latinLnBrk="0" hangingPunct="1">
                        <a:defRPr sz="7441" b="1" kern="1200">
                          <a:solidFill>
                            <a:schemeClr val="lt1"/>
                          </a:solidFill>
                          <a:latin typeface="Calibri" panose="020F0502020204030204"/>
                        </a:defRPr>
                      </a:lvl2pPr>
                      <a:lvl3pPr marL="3780038" algn="l" defTabSz="3780038" rtl="0" eaLnBrk="1" latinLnBrk="0" hangingPunct="1">
                        <a:defRPr sz="7441" b="1" kern="1200">
                          <a:solidFill>
                            <a:schemeClr val="lt1"/>
                          </a:solidFill>
                          <a:latin typeface="Calibri" panose="020F0502020204030204"/>
                        </a:defRPr>
                      </a:lvl3pPr>
                      <a:lvl4pPr marL="5670057" algn="l" defTabSz="3780038" rtl="0" eaLnBrk="1" latinLnBrk="0" hangingPunct="1">
                        <a:defRPr sz="7441" b="1" kern="1200">
                          <a:solidFill>
                            <a:schemeClr val="lt1"/>
                          </a:solidFill>
                          <a:latin typeface="Calibri" panose="020F0502020204030204"/>
                        </a:defRPr>
                      </a:lvl4pPr>
                      <a:lvl5pPr marL="7560076" algn="l" defTabSz="3780038" rtl="0" eaLnBrk="1" latinLnBrk="0" hangingPunct="1">
                        <a:defRPr sz="7441" b="1" kern="1200">
                          <a:solidFill>
                            <a:schemeClr val="lt1"/>
                          </a:solidFill>
                          <a:latin typeface="Calibri" panose="020F0502020204030204"/>
                        </a:defRPr>
                      </a:lvl5pPr>
                      <a:lvl6pPr marL="9450095" algn="l" defTabSz="3780038" rtl="0" eaLnBrk="1" latinLnBrk="0" hangingPunct="1">
                        <a:defRPr sz="7441" b="1" kern="1200">
                          <a:solidFill>
                            <a:schemeClr val="lt1"/>
                          </a:solidFill>
                          <a:latin typeface="Calibri" panose="020F0502020204030204"/>
                        </a:defRPr>
                      </a:lvl6pPr>
                      <a:lvl7pPr marL="11340114" algn="l" defTabSz="3780038" rtl="0" eaLnBrk="1" latinLnBrk="0" hangingPunct="1">
                        <a:defRPr sz="7441" b="1" kern="1200">
                          <a:solidFill>
                            <a:schemeClr val="lt1"/>
                          </a:solidFill>
                          <a:latin typeface="Calibri" panose="020F0502020204030204"/>
                        </a:defRPr>
                      </a:lvl7pPr>
                      <a:lvl8pPr marL="13230134" algn="l" defTabSz="3780038" rtl="0" eaLnBrk="1" latinLnBrk="0" hangingPunct="1">
                        <a:defRPr sz="7441" b="1" kern="1200">
                          <a:solidFill>
                            <a:schemeClr val="lt1"/>
                          </a:solidFill>
                          <a:latin typeface="Calibri" panose="020F0502020204030204"/>
                        </a:defRPr>
                      </a:lvl8pPr>
                      <a:lvl9pPr marL="15120153" algn="l" defTabSz="3780038" rtl="0" eaLnBrk="1" latinLnBrk="0" hangingPunct="1">
                        <a:defRPr sz="7441" b="1" kern="1200">
                          <a:solidFill>
                            <a:schemeClr val="lt1"/>
                          </a:solidFill>
                          <a:latin typeface="Calibri" panose="020F0502020204030204"/>
                        </a:defRPr>
                      </a:lvl9pPr>
                    </a:lstStyle>
                    <a:p>
                      <a:pPr algn="ctr"/>
                      <a:endParaRPr lang="zh-CN" altLang="en-US" sz="2800" kern="1200" dirty="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lumMod val="75000"/>
                        <a:lumOff val="25000"/>
                      </a:schemeClr>
                    </a:solidFill>
                  </a:tcPr>
                </a:tc>
                <a:tc>
                  <a:txBody>
                    <a:bodyPr/>
                    <a:lstStyle>
                      <a:lvl1pPr marL="0" algn="l" defTabSz="3780038" rtl="0" eaLnBrk="1" latinLnBrk="0" hangingPunct="1">
                        <a:defRPr sz="7441" b="1" kern="1200">
                          <a:solidFill>
                            <a:schemeClr val="lt1"/>
                          </a:solidFill>
                          <a:latin typeface="Calibri" panose="020F0502020204030204"/>
                        </a:defRPr>
                      </a:lvl1pPr>
                      <a:lvl2pPr marL="1890019" algn="l" defTabSz="3780038" rtl="0" eaLnBrk="1" latinLnBrk="0" hangingPunct="1">
                        <a:defRPr sz="7441" b="1" kern="1200">
                          <a:solidFill>
                            <a:schemeClr val="lt1"/>
                          </a:solidFill>
                          <a:latin typeface="Calibri" panose="020F0502020204030204"/>
                        </a:defRPr>
                      </a:lvl2pPr>
                      <a:lvl3pPr marL="3780038" algn="l" defTabSz="3780038" rtl="0" eaLnBrk="1" latinLnBrk="0" hangingPunct="1">
                        <a:defRPr sz="7441" b="1" kern="1200">
                          <a:solidFill>
                            <a:schemeClr val="lt1"/>
                          </a:solidFill>
                          <a:latin typeface="Calibri" panose="020F0502020204030204"/>
                        </a:defRPr>
                      </a:lvl3pPr>
                      <a:lvl4pPr marL="5670057" algn="l" defTabSz="3780038" rtl="0" eaLnBrk="1" latinLnBrk="0" hangingPunct="1">
                        <a:defRPr sz="7441" b="1" kern="1200">
                          <a:solidFill>
                            <a:schemeClr val="lt1"/>
                          </a:solidFill>
                          <a:latin typeface="Calibri" panose="020F0502020204030204"/>
                        </a:defRPr>
                      </a:lvl4pPr>
                      <a:lvl5pPr marL="7560076" algn="l" defTabSz="3780038" rtl="0" eaLnBrk="1" latinLnBrk="0" hangingPunct="1">
                        <a:defRPr sz="7441" b="1" kern="1200">
                          <a:solidFill>
                            <a:schemeClr val="lt1"/>
                          </a:solidFill>
                          <a:latin typeface="Calibri" panose="020F0502020204030204"/>
                        </a:defRPr>
                      </a:lvl5pPr>
                      <a:lvl6pPr marL="9450095" algn="l" defTabSz="3780038" rtl="0" eaLnBrk="1" latinLnBrk="0" hangingPunct="1">
                        <a:defRPr sz="7441" b="1" kern="1200">
                          <a:solidFill>
                            <a:schemeClr val="lt1"/>
                          </a:solidFill>
                          <a:latin typeface="Calibri" panose="020F0502020204030204"/>
                        </a:defRPr>
                      </a:lvl6pPr>
                      <a:lvl7pPr marL="11340114" algn="l" defTabSz="3780038" rtl="0" eaLnBrk="1" latinLnBrk="0" hangingPunct="1">
                        <a:defRPr sz="7441" b="1" kern="1200">
                          <a:solidFill>
                            <a:schemeClr val="lt1"/>
                          </a:solidFill>
                          <a:latin typeface="Calibri" panose="020F0502020204030204"/>
                        </a:defRPr>
                      </a:lvl7pPr>
                      <a:lvl8pPr marL="13230134" algn="l" defTabSz="3780038" rtl="0" eaLnBrk="1" latinLnBrk="0" hangingPunct="1">
                        <a:defRPr sz="7441" b="1" kern="1200">
                          <a:solidFill>
                            <a:schemeClr val="lt1"/>
                          </a:solidFill>
                          <a:latin typeface="Calibri" panose="020F0502020204030204"/>
                        </a:defRPr>
                      </a:lvl8pPr>
                      <a:lvl9pPr marL="15120153" algn="l" defTabSz="3780038" rtl="0" eaLnBrk="1" latinLnBrk="0" hangingPunct="1">
                        <a:defRPr sz="7441" b="1" kern="1200">
                          <a:solidFill>
                            <a:schemeClr val="lt1"/>
                          </a:solidFill>
                          <a:latin typeface="Calibri" panose="020F0502020204030204"/>
                        </a:defRPr>
                      </a:lvl9pPr>
                    </a:lstStyle>
                    <a:p>
                      <a:pPr algn="ctr"/>
                      <a:r>
                        <a:rPr lang="en-US" altLang="zh-CN" sz="2800" kern="120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d</a:t>
                      </a:r>
                      <a:r>
                        <a:rPr lang="en-US" altLang="zh-CN" sz="2800" kern="1200" baseline="-2500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50</a:t>
                      </a:r>
                      <a:r>
                        <a:rPr lang="en-US" altLang="zh-CN" sz="2800" kern="120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 (nm)</a:t>
                      </a:r>
                      <a:endParaRPr lang="zh-CN" altLang="en-US" sz="2800" kern="1200" dirty="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lumMod val="75000"/>
                        <a:lumOff val="25000"/>
                      </a:schemeClr>
                    </a:solidFill>
                  </a:tcPr>
                </a:tc>
                <a:tc>
                  <a:txBody>
                    <a:bodyPr/>
                    <a:lstStyle>
                      <a:lvl1pPr marL="0" algn="l" defTabSz="3780038" rtl="0" eaLnBrk="1" latinLnBrk="0" hangingPunct="1">
                        <a:defRPr sz="7441" b="1" kern="1200">
                          <a:solidFill>
                            <a:schemeClr val="lt1"/>
                          </a:solidFill>
                          <a:latin typeface="Calibri" panose="020F0502020204030204"/>
                        </a:defRPr>
                      </a:lvl1pPr>
                      <a:lvl2pPr marL="1890019" algn="l" defTabSz="3780038" rtl="0" eaLnBrk="1" latinLnBrk="0" hangingPunct="1">
                        <a:defRPr sz="7441" b="1" kern="1200">
                          <a:solidFill>
                            <a:schemeClr val="lt1"/>
                          </a:solidFill>
                          <a:latin typeface="Calibri" panose="020F0502020204030204"/>
                        </a:defRPr>
                      </a:lvl2pPr>
                      <a:lvl3pPr marL="3780038" algn="l" defTabSz="3780038" rtl="0" eaLnBrk="1" latinLnBrk="0" hangingPunct="1">
                        <a:defRPr sz="7441" b="1" kern="1200">
                          <a:solidFill>
                            <a:schemeClr val="lt1"/>
                          </a:solidFill>
                          <a:latin typeface="Calibri" panose="020F0502020204030204"/>
                        </a:defRPr>
                      </a:lvl3pPr>
                      <a:lvl4pPr marL="5670057" algn="l" defTabSz="3780038" rtl="0" eaLnBrk="1" latinLnBrk="0" hangingPunct="1">
                        <a:defRPr sz="7441" b="1" kern="1200">
                          <a:solidFill>
                            <a:schemeClr val="lt1"/>
                          </a:solidFill>
                          <a:latin typeface="Calibri" panose="020F0502020204030204"/>
                        </a:defRPr>
                      </a:lvl4pPr>
                      <a:lvl5pPr marL="7560076" algn="l" defTabSz="3780038" rtl="0" eaLnBrk="1" latinLnBrk="0" hangingPunct="1">
                        <a:defRPr sz="7441" b="1" kern="1200">
                          <a:solidFill>
                            <a:schemeClr val="lt1"/>
                          </a:solidFill>
                          <a:latin typeface="Calibri" panose="020F0502020204030204"/>
                        </a:defRPr>
                      </a:lvl5pPr>
                      <a:lvl6pPr marL="9450095" algn="l" defTabSz="3780038" rtl="0" eaLnBrk="1" latinLnBrk="0" hangingPunct="1">
                        <a:defRPr sz="7441" b="1" kern="1200">
                          <a:solidFill>
                            <a:schemeClr val="lt1"/>
                          </a:solidFill>
                          <a:latin typeface="Calibri" panose="020F0502020204030204"/>
                        </a:defRPr>
                      </a:lvl6pPr>
                      <a:lvl7pPr marL="11340114" algn="l" defTabSz="3780038" rtl="0" eaLnBrk="1" latinLnBrk="0" hangingPunct="1">
                        <a:defRPr sz="7441" b="1" kern="1200">
                          <a:solidFill>
                            <a:schemeClr val="lt1"/>
                          </a:solidFill>
                          <a:latin typeface="Calibri" panose="020F0502020204030204"/>
                        </a:defRPr>
                      </a:lvl7pPr>
                      <a:lvl8pPr marL="13230134" algn="l" defTabSz="3780038" rtl="0" eaLnBrk="1" latinLnBrk="0" hangingPunct="1">
                        <a:defRPr sz="7441" b="1" kern="1200">
                          <a:solidFill>
                            <a:schemeClr val="lt1"/>
                          </a:solidFill>
                          <a:latin typeface="Calibri" panose="020F0502020204030204"/>
                        </a:defRPr>
                      </a:lvl8pPr>
                      <a:lvl9pPr marL="15120153" algn="l" defTabSz="3780038" rtl="0" eaLnBrk="1" latinLnBrk="0" hangingPunct="1">
                        <a:defRPr sz="7441" b="1" kern="1200">
                          <a:solidFill>
                            <a:schemeClr val="lt1"/>
                          </a:solidFill>
                          <a:latin typeface="Calibri" panose="020F0502020204030204"/>
                        </a:defRPr>
                      </a:lvl9pPr>
                    </a:lstStyle>
                    <a:p>
                      <a:pPr algn="ctr"/>
                      <a:r>
                        <a:rPr lang="en-US" altLang="zh-CN" sz="2800" kern="120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PDI</a:t>
                      </a:r>
                      <a:endParaRPr lang="zh-CN" altLang="en-US" sz="2800" kern="1200" dirty="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lumMod val="75000"/>
                        <a:lumOff val="25000"/>
                      </a:schemeClr>
                    </a:solidFill>
                  </a:tcPr>
                </a:tc>
                <a:tc>
                  <a:txBody>
                    <a:bodyPr/>
                    <a:lstStyle>
                      <a:lvl1pPr marL="0" algn="l" defTabSz="3780038" rtl="0" eaLnBrk="1" latinLnBrk="0" hangingPunct="1">
                        <a:defRPr sz="7441" b="1" kern="1200">
                          <a:solidFill>
                            <a:schemeClr val="lt1"/>
                          </a:solidFill>
                          <a:latin typeface="Calibri" panose="020F0502020204030204"/>
                        </a:defRPr>
                      </a:lvl1pPr>
                      <a:lvl2pPr marL="1890019" algn="l" defTabSz="3780038" rtl="0" eaLnBrk="1" latinLnBrk="0" hangingPunct="1">
                        <a:defRPr sz="7441" b="1" kern="1200">
                          <a:solidFill>
                            <a:schemeClr val="lt1"/>
                          </a:solidFill>
                          <a:latin typeface="Calibri" panose="020F0502020204030204"/>
                        </a:defRPr>
                      </a:lvl2pPr>
                      <a:lvl3pPr marL="3780038" algn="l" defTabSz="3780038" rtl="0" eaLnBrk="1" latinLnBrk="0" hangingPunct="1">
                        <a:defRPr sz="7441" b="1" kern="1200">
                          <a:solidFill>
                            <a:schemeClr val="lt1"/>
                          </a:solidFill>
                          <a:latin typeface="Calibri" panose="020F0502020204030204"/>
                        </a:defRPr>
                      </a:lvl3pPr>
                      <a:lvl4pPr marL="5670057" algn="l" defTabSz="3780038" rtl="0" eaLnBrk="1" latinLnBrk="0" hangingPunct="1">
                        <a:defRPr sz="7441" b="1" kern="1200">
                          <a:solidFill>
                            <a:schemeClr val="lt1"/>
                          </a:solidFill>
                          <a:latin typeface="Calibri" panose="020F0502020204030204"/>
                        </a:defRPr>
                      </a:lvl4pPr>
                      <a:lvl5pPr marL="7560076" algn="l" defTabSz="3780038" rtl="0" eaLnBrk="1" latinLnBrk="0" hangingPunct="1">
                        <a:defRPr sz="7441" b="1" kern="1200">
                          <a:solidFill>
                            <a:schemeClr val="lt1"/>
                          </a:solidFill>
                          <a:latin typeface="Calibri" panose="020F0502020204030204"/>
                        </a:defRPr>
                      </a:lvl5pPr>
                      <a:lvl6pPr marL="9450095" algn="l" defTabSz="3780038" rtl="0" eaLnBrk="1" latinLnBrk="0" hangingPunct="1">
                        <a:defRPr sz="7441" b="1" kern="1200">
                          <a:solidFill>
                            <a:schemeClr val="lt1"/>
                          </a:solidFill>
                          <a:latin typeface="Calibri" panose="020F0502020204030204"/>
                        </a:defRPr>
                      </a:lvl6pPr>
                      <a:lvl7pPr marL="11340114" algn="l" defTabSz="3780038" rtl="0" eaLnBrk="1" latinLnBrk="0" hangingPunct="1">
                        <a:defRPr sz="7441" b="1" kern="1200">
                          <a:solidFill>
                            <a:schemeClr val="lt1"/>
                          </a:solidFill>
                          <a:latin typeface="Calibri" panose="020F0502020204030204"/>
                        </a:defRPr>
                      </a:lvl7pPr>
                      <a:lvl8pPr marL="13230134" algn="l" defTabSz="3780038" rtl="0" eaLnBrk="1" latinLnBrk="0" hangingPunct="1">
                        <a:defRPr sz="7441" b="1" kern="1200">
                          <a:solidFill>
                            <a:schemeClr val="lt1"/>
                          </a:solidFill>
                          <a:latin typeface="Calibri" panose="020F0502020204030204"/>
                        </a:defRPr>
                      </a:lvl8pPr>
                      <a:lvl9pPr marL="15120153" algn="l" defTabSz="3780038" rtl="0" eaLnBrk="1" latinLnBrk="0" hangingPunct="1">
                        <a:defRPr sz="7441" b="1" kern="1200">
                          <a:solidFill>
                            <a:schemeClr val="lt1"/>
                          </a:solidFill>
                          <a:latin typeface="Calibri" panose="020F0502020204030204"/>
                        </a:defRPr>
                      </a:lvl9pPr>
                    </a:lstStyle>
                    <a:p>
                      <a:pPr algn="ctr"/>
                      <a:r>
                        <a:rPr lang="en-GB" altLang="zh-CN" sz="2800" kern="120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pH</a:t>
                      </a:r>
                      <a:endParaRPr lang="zh-CN" altLang="en-US" sz="2800" kern="1200" dirty="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38100" cmpd="sng">
                      <a:solidFill>
                        <a:sysClr val="window" lastClr="FFFFFF"/>
                      </a:solidFill>
                    </a:lnB>
                    <a:lnTlToBr w="12700" cmpd="sng">
                      <a:noFill/>
                      <a:prstDash val="solid"/>
                    </a:lnTlToBr>
                    <a:lnBlToTr w="12700" cmpd="sng">
                      <a:noFill/>
                      <a:prstDash val="solid"/>
                    </a:lnBlToTr>
                    <a:solidFill>
                      <a:schemeClr val="accent1">
                        <a:lumMod val="75000"/>
                        <a:lumOff val="25000"/>
                      </a:schemeClr>
                    </a:solidFill>
                  </a:tcPr>
                </a:tc>
                <a:extLst>
                  <a:ext uri="{0D108BD9-81ED-4DB2-BD59-A6C34878D82A}">
                    <a16:rowId xmlns:a16="http://schemas.microsoft.com/office/drawing/2014/main" val="10000"/>
                  </a:ext>
                </a:extLst>
              </a:tr>
              <a:tr h="515036">
                <a:tc>
                  <a:txBody>
                    <a:bodyPr/>
                    <a:lstStyle>
                      <a:lvl1pPr marL="0" algn="l" defTabSz="3780038" rtl="0" eaLnBrk="1" latinLnBrk="0" hangingPunct="1">
                        <a:defRPr sz="7441" kern="1200">
                          <a:solidFill>
                            <a:schemeClr val="dk1"/>
                          </a:solidFill>
                          <a:latin typeface="Calibri" panose="020F0502020204030204"/>
                        </a:defRPr>
                      </a:lvl1pPr>
                      <a:lvl2pPr marL="1890019" algn="l" defTabSz="3780038" rtl="0" eaLnBrk="1" latinLnBrk="0" hangingPunct="1">
                        <a:defRPr sz="7441" kern="1200">
                          <a:solidFill>
                            <a:schemeClr val="dk1"/>
                          </a:solidFill>
                          <a:latin typeface="Calibri" panose="020F0502020204030204"/>
                        </a:defRPr>
                      </a:lvl2pPr>
                      <a:lvl3pPr marL="3780038" algn="l" defTabSz="3780038" rtl="0" eaLnBrk="1" latinLnBrk="0" hangingPunct="1">
                        <a:defRPr sz="7441" kern="1200">
                          <a:solidFill>
                            <a:schemeClr val="dk1"/>
                          </a:solidFill>
                          <a:latin typeface="Calibri" panose="020F0502020204030204"/>
                        </a:defRPr>
                      </a:lvl3pPr>
                      <a:lvl4pPr marL="5670057" algn="l" defTabSz="3780038" rtl="0" eaLnBrk="1" latinLnBrk="0" hangingPunct="1">
                        <a:defRPr sz="7441" kern="1200">
                          <a:solidFill>
                            <a:schemeClr val="dk1"/>
                          </a:solidFill>
                          <a:latin typeface="Calibri" panose="020F0502020204030204"/>
                        </a:defRPr>
                      </a:lvl4pPr>
                      <a:lvl5pPr marL="7560076" algn="l" defTabSz="3780038" rtl="0" eaLnBrk="1" latinLnBrk="0" hangingPunct="1">
                        <a:defRPr sz="7441" kern="1200">
                          <a:solidFill>
                            <a:schemeClr val="dk1"/>
                          </a:solidFill>
                          <a:latin typeface="Calibri" panose="020F0502020204030204"/>
                        </a:defRPr>
                      </a:lvl5pPr>
                      <a:lvl6pPr marL="9450095" algn="l" defTabSz="3780038" rtl="0" eaLnBrk="1" latinLnBrk="0" hangingPunct="1">
                        <a:defRPr sz="7441" kern="1200">
                          <a:solidFill>
                            <a:schemeClr val="dk1"/>
                          </a:solidFill>
                          <a:latin typeface="Calibri" panose="020F0502020204030204"/>
                        </a:defRPr>
                      </a:lvl6pPr>
                      <a:lvl7pPr marL="11340114" algn="l" defTabSz="3780038" rtl="0" eaLnBrk="1" latinLnBrk="0" hangingPunct="1">
                        <a:defRPr sz="7441" kern="1200">
                          <a:solidFill>
                            <a:schemeClr val="dk1"/>
                          </a:solidFill>
                          <a:latin typeface="Calibri" panose="020F0502020204030204"/>
                        </a:defRPr>
                      </a:lvl7pPr>
                      <a:lvl8pPr marL="13230134" algn="l" defTabSz="3780038" rtl="0" eaLnBrk="1" latinLnBrk="0" hangingPunct="1">
                        <a:defRPr sz="7441" kern="1200">
                          <a:solidFill>
                            <a:schemeClr val="dk1"/>
                          </a:solidFill>
                          <a:latin typeface="Calibri" panose="020F0502020204030204"/>
                        </a:defRPr>
                      </a:lvl8pPr>
                      <a:lvl9pPr marL="15120153" algn="l" defTabSz="3780038" rtl="0" eaLnBrk="1" latinLnBrk="0" hangingPunct="1">
                        <a:defRPr sz="7441" kern="1200">
                          <a:solidFill>
                            <a:schemeClr val="dk1"/>
                          </a:solidFill>
                          <a:latin typeface="Calibri" panose="020F0502020204030204"/>
                        </a:defRPr>
                      </a:lvl9pPr>
                    </a:lstStyle>
                    <a:p>
                      <a:pPr marL="0" algn="ctr" defTabSz="3780038" rtl="0" eaLnBrk="1" latinLnBrk="0" hangingPunct="1"/>
                      <a:r>
                        <a:rPr lang="en-US" altLang="zh-CN" sz="2800" kern="1200" dirty="0" smtClean="0">
                          <a:solidFill>
                            <a:srgbClr val="004E38"/>
                          </a:solidFill>
                          <a:latin typeface="+mn-lt"/>
                          <a:ea typeface="+mn-ea"/>
                          <a:cs typeface="+mn-cs"/>
                        </a:rPr>
                        <a:t>Initial</a:t>
                      </a:r>
                      <a:endParaRPr lang="zh-CN" altLang="en-US" sz="2800" kern="1200" dirty="0">
                        <a:solidFill>
                          <a:srgbClr val="004E38"/>
                        </a:solidFill>
                        <a:latin typeface="+mn-lt"/>
                        <a:ea typeface="+mn-ea"/>
                        <a:cs typeface="+mn-cs"/>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75000"/>
                      </a:sysClr>
                    </a:solidFill>
                  </a:tcPr>
                </a:tc>
                <a:tc>
                  <a:txBody>
                    <a:bodyPr/>
                    <a:lstStyle>
                      <a:lvl1pPr marL="0" algn="l" defTabSz="3780038" rtl="0" eaLnBrk="1" latinLnBrk="0" hangingPunct="1">
                        <a:defRPr sz="7441" kern="1200">
                          <a:solidFill>
                            <a:schemeClr val="dk1"/>
                          </a:solidFill>
                          <a:latin typeface="Calibri" panose="020F0502020204030204"/>
                        </a:defRPr>
                      </a:lvl1pPr>
                      <a:lvl2pPr marL="1890019" algn="l" defTabSz="3780038" rtl="0" eaLnBrk="1" latinLnBrk="0" hangingPunct="1">
                        <a:defRPr sz="7441" kern="1200">
                          <a:solidFill>
                            <a:schemeClr val="dk1"/>
                          </a:solidFill>
                          <a:latin typeface="Calibri" panose="020F0502020204030204"/>
                        </a:defRPr>
                      </a:lvl2pPr>
                      <a:lvl3pPr marL="3780038" algn="l" defTabSz="3780038" rtl="0" eaLnBrk="1" latinLnBrk="0" hangingPunct="1">
                        <a:defRPr sz="7441" kern="1200">
                          <a:solidFill>
                            <a:schemeClr val="dk1"/>
                          </a:solidFill>
                          <a:latin typeface="Calibri" panose="020F0502020204030204"/>
                        </a:defRPr>
                      </a:lvl3pPr>
                      <a:lvl4pPr marL="5670057" algn="l" defTabSz="3780038" rtl="0" eaLnBrk="1" latinLnBrk="0" hangingPunct="1">
                        <a:defRPr sz="7441" kern="1200">
                          <a:solidFill>
                            <a:schemeClr val="dk1"/>
                          </a:solidFill>
                          <a:latin typeface="Calibri" panose="020F0502020204030204"/>
                        </a:defRPr>
                      </a:lvl4pPr>
                      <a:lvl5pPr marL="7560076" algn="l" defTabSz="3780038" rtl="0" eaLnBrk="1" latinLnBrk="0" hangingPunct="1">
                        <a:defRPr sz="7441" kern="1200">
                          <a:solidFill>
                            <a:schemeClr val="dk1"/>
                          </a:solidFill>
                          <a:latin typeface="Calibri" panose="020F0502020204030204"/>
                        </a:defRPr>
                      </a:lvl5pPr>
                      <a:lvl6pPr marL="9450095" algn="l" defTabSz="3780038" rtl="0" eaLnBrk="1" latinLnBrk="0" hangingPunct="1">
                        <a:defRPr sz="7441" kern="1200">
                          <a:solidFill>
                            <a:schemeClr val="dk1"/>
                          </a:solidFill>
                          <a:latin typeface="Calibri" panose="020F0502020204030204"/>
                        </a:defRPr>
                      </a:lvl6pPr>
                      <a:lvl7pPr marL="11340114" algn="l" defTabSz="3780038" rtl="0" eaLnBrk="1" latinLnBrk="0" hangingPunct="1">
                        <a:defRPr sz="7441" kern="1200">
                          <a:solidFill>
                            <a:schemeClr val="dk1"/>
                          </a:solidFill>
                          <a:latin typeface="Calibri" panose="020F0502020204030204"/>
                        </a:defRPr>
                      </a:lvl7pPr>
                      <a:lvl8pPr marL="13230134" algn="l" defTabSz="3780038" rtl="0" eaLnBrk="1" latinLnBrk="0" hangingPunct="1">
                        <a:defRPr sz="7441" kern="1200">
                          <a:solidFill>
                            <a:schemeClr val="dk1"/>
                          </a:solidFill>
                          <a:latin typeface="Calibri" panose="020F0502020204030204"/>
                        </a:defRPr>
                      </a:lvl8pPr>
                      <a:lvl9pPr marL="15120153" algn="l" defTabSz="3780038" rtl="0" eaLnBrk="1" latinLnBrk="0" hangingPunct="1">
                        <a:defRPr sz="7441" kern="1200">
                          <a:solidFill>
                            <a:schemeClr val="dk1"/>
                          </a:solidFill>
                          <a:latin typeface="Calibri" panose="020F0502020204030204"/>
                        </a:defRPr>
                      </a:lvl9pPr>
                    </a:lstStyle>
                    <a:p>
                      <a:pPr marL="0" algn="ctr" defTabSz="3780038" rtl="0" eaLnBrk="1" latinLnBrk="0" hangingPunct="1"/>
                      <a:r>
                        <a:rPr lang="en-US" altLang="zh-CN" sz="2800" kern="1200" dirty="0" smtClean="0">
                          <a:solidFill>
                            <a:srgbClr val="004E38"/>
                          </a:solidFill>
                          <a:latin typeface="+mn-lt"/>
                          <a:ea typeface="+mn-ea"/>
                          <a:cs typeface="+mn-cs"/>
                        </a:rPr>
                        <a:t>276.6</a:t>
                      </a:r>
                      <a:endParaRPr lang="zh-CN" altLang="en-US" sz="2800" kern="1200" dirty="0">
                        <a:solidFill>
                          <a:srgbClr val="004E38"/>
                        </a:solidFill>
                        <a:latin typeface="+mn-lt"/>
                        <a:ea typeface="+mn-ea"/>
                        <a:cs typeface="+mn-cs"/>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75000"/>
                      </a:sysClr>
                    </a:solidFill>
                  </a:tcPr>
                </a:tc>
                <a:tc>
                  <a:txBody>
                    <a:bodyPr/>
                    <a:lstStyle>
                      <a:lvl1pPr marL="0" algn="l" defTabSz="3780038" rtl="0" eaLnBrk="1" latinLnBrk="0" hangingPunct="1">
                        <a:defRPr sz="7441" kern="1200">
                          <a:solidFill>
                            <a:schemeClr val="dk1"/>
                          </a:solidFill>
                          <a:latin typeface="Calibri" panose="020F0502020204030204"/>
                        </a:defRPr>
                      </a:lvl1pPr>
                      <a:lvl2pPr marL="1890019" algn="l" defTabSz="3780038" rtl="0" eaLnBrk="1" latinLnBrk="0" hangingPunct="1">
                        <a:defRPr sz="7441" kern="1200">
                          <a:solidFill>
                            <a:schemeClr val="dk1"/>
                          </a:solidFill>
                          <a:latin typeface="Calibri" panose="020F0502020204030204"/>
                        </a:defRPr>
                      </a:lvl2pPr>
                      <a:lvl3pPr marL="3780038" algn="l" defTabSz="3780038" rtl="0" eaLnBrk="1" latinLnBrk="0" hangingPunct="1">
                        <a:defRPr sz="7441" kern="1200">
                          <a:solidFill>
                            <a:schemeClr val="dk1"/>
                          </a:solidFill>
                          <a:latin typeface="Calibri" panose="020F0502020204030204"/>
                        </a:defRPr>
                      </a:lvl3pPr>
                      <a:lvl4pPr marL="5670057" algn="l" defTabSz="3780038" rtl="0" eaLnBrk="1" latinLnBrk="0" hangingPunct="1">
                        <a:defRPr sz="7441" kern="1200">
                          <a:solidFill>
                            <a:schemeClr val="dk1"/>
                          </a:solidFill>
                          <a:latin typeface="Calibri" panose="020F0502020204030204"/>
                        </a:defRPr>
                      </a:lvl4pPr>
                      <a:lvl5pPr marL="7560076" algn="l" defTabSz="3780038" rtl="0" eaLnBrk="1" latinLnBrk="0" hangingPunct="1">
                        <a:defRPr sz="7441" kern="1200">
                          <a:solidFill>
                            <a:schemeClr val="dk1"/>
                          </a:solidFill>
                          <a:latin typeface="Calibri" panose="020F0502020204030204"/>
                        </a:defRPr>
                      </a:lvl5pPr>
                      <a:lvl6pPr marL="9450095" algn="l" defTabSz="3780038" rtl="0" eaLnBrk="1" latinLnBrk="0" hangingPunct="1">
                        <a:defRPr sz="7441" kern="1200">
                          <a:solidFill>
                            <a:schemeClr val="dk1"/>
                          </a:solidFill>
                          <a:latin typeface="Calibri" panose="020F0502020204030204"/>
                        </a:defRPr>
                      </a:lvl6pPr>
                      <a:lvl7pPr marL="11340114" algn="l" defTabSz="3780038" rtl="0" eaLnBrk="1" latinLnBrk="0" hangingPunct="1">
                        <a:defRPr sz="7441" kern="1200">
                          <a:solidFill>
                            <a:schemeClr val="dk1"/>
                          </a:solidFill>
                          <a:latin typeface="Calibri" panose="020F0502020204030204"/>
                        </a:defRPr>
                      </a:lvl7pPr>
                      <a:lvl8pPr marL="13230134" algn="l" defTabSz="3780038" rtl="0" eaLnBrk="1" latinLnBrk="0" hangingPunct="1">
                        <a:defRPr sz="7441" kern="1200">
                          <a:solidFill>
                            <a:schemeClr val="dk1"/>
                          </a:solidFill>
                          <a:latin typeface="Calibri" panose="020F0502020204030204"/>
                        </a:defRPr>
                      </a:lvl8pPr>
                      <a:lvl9pPr marL="15120153" algn="l" defTabSz="3780038" rtl="0" eaLnBrk="1" latinLnBrk="0" hangingPunct="1">
                        <a:defRPr sz="7441" kern="1200">
                          <a:solidFill>
                            <a:schemeClr val="dk1"/>
                          </a:solidFill>
                          <a:latin typeface="Calibri" panose="020F0502020204030204"/>
                        </a:defRPr>
                      </a:lvl9pPr>
                    </a:lstStyle>
                    <a:p>
                      <a:pPr marL="0" algn="ctr" defTabSz="3780038" rtl="0" eaLnBrk="1" latinLnBrk="0" hangingPunct="1"/>
                      <a:r>
                        <a:rPr lang="en-US" altLang="zh-CN" sz="2800" kern="1200" dirty="0" smtClean="0">
                          <a:solidFill>
                            <a:srgbClr val="004E38"/>
                          </a:solidFill>
                          <a:latin typeface="+mn-lt"/>
                          <a:ea typeface="+mn-ea"/>
                          <a:cs typeface="+mn-cs"/>
                        </a:rPr>
                        <a:t>0.202</a:t>
                      </a:r>
                      <a:endParaRPr lang="zh-CN" altLang="en-US" sz="2800" kern="1200" dirty="0">
                        <a:solidFill>
                          <a:srgbClr val="004E38"/>
                        </a:solidFill>
                        <a:latin typeface="+mn-lt"/>
                        <a:ea typeface="+mn-ea"/>
                        <a:cs typeface="+mn-cs"/>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75000"/>
                      </a:sysClr>
                    </a:solidFill>
                  </a:tcPr>
                </a:tc>
                <a:tc>
                  <a:txBody>
                    <a:bodyPr/>
                    <a:lstStyle>
                      <a:lvl1pPr marL="0" algn="l" defTabSz="3780038" rtl="0" eaLnBrk="1" latinLnBrk="0" hangingPunct="1">
                        <a:defRPr sz="7441" kern="1200">
                          <a:solidFill>
                            <a:schemeClr val="dk1"/>
                          </a:solidFill>
                          <a:latin typeface="Calibri" panose="020F0502020204030204"/>
                        </a:defRPr>
                      </a:lvl1pPr>
                      <a:lvl2pPr marL="1890019" algn="l" defTabSz="3780038" rtl="0" eaLnBrk="1" latinLnBrk="0" hangingPunct="1">
                        <a:defRPr sz="7441" kern="1200">
                          <a:solidFill>
                            <a:schemeClr val="dk1"/>
                          </a:solidFill>
                          <a:latin typeface="Calibri" panose="020F0502020204030204"/>
                        </a:defRPr>
                      </a:lvl2pPr>
                      <a:lvl3pPr marL="3780038" algn="l" defTabSz="3780038" rtl="0" eaLnBrk="1" latinLnBrk="0" hangingPunct="1">
                        <a:defRPr sz="7441" kern="1200">
                          <a:solidFill>
                            <a:schemeClr val="dk1"/>
                          </a:solidFill>
                          <a:latin typeface="Calibri" panose="020F0502020204030204"/>
                        </a:defRPr>
                      </a:lvl3pPr>
                      <a:lvl4pPr marL="5670057" algn="l" defTabSz="3780038" rtl="0" eaLnBrk="1" latinLnBrk="0" hangingPunct="1">
                        <a:defRPr sz="7441" kern="1200">
                          <a:solidFill>
                            <a:schemeClr val="dk1"/>
                          </a:solidFill>
                          <a:latin typeface="Calibri" panose="020F0502020204030204"/>
                        </a:defRPr>
                      </a:lvl4pPr>
                      <a:lvl5pPr marL="7560076" algn="l" defTabSz="3780038" rtl="0" eaLnBrk="1" latinLnBrk="0" hangingPunct="1">
                        <a:defRPr sz="7441" kern="1200">
                          <a:solidFill>
                            <a:schemeClr val="dk1"/>
                          </a:solidFill>
                          <a:latin typeface="Calibri" panose="020F0502020204030204"/>
                        </a:defRPr>
                      </a:lvl5pPr>
                      <a:lvl6pPr marL="9450095" algn="l" defTabSz="3780038" rtl="0" eaLnBrk="1" latinLnBrk="0" hangingPunct="1">
                        <a:defRPr sz="7441" kern="1200">
                          <a:solidFill>
                            <a:schemeClr val="dk1"/>
                          </a:solidFill>
                          <a:latin typeface="Calibri" panose="020F0502020204030204"/>
                        </a:defRPr>
                      </a:lvl6pPr>
                      <a:lvl7pPr marL="11340114" algn="l" defTabSz="3780038" rtl="0" eaLnBrk="1" latinLnBrk="0" hangingPunct="1">
                        <a:defRPr sz="7441" kern="1200">
                          <a:solidFill>
                            <a:schemeClr val="dk1"/>
                          </a:solidFill>
                          <a:latin typeface="Calibri" panose="020F0502020204030204"/>
                        </a:defRPr>
                      </a:lvl7pPr>
                      <a:lvl8pPr marL="13230134" algn="l" defTabSz="3780038" rtl="0" eaLnBrk="1" latinLnBrk="0" hangingPunct="1">
                        <a:defRPr sz="7441" kern="1200">
                          <a:solidFill>
                            <a:schemeClr val="dk1"/>
                          </a:solidFill>
                          <a:latin typeface="Calibri" panose="020F0502020204030204"/>
                        </a:defRPr>
                      </a:lvl8pPr>
                      <a:lvl9pPr marL="15120153" algn="l" defTabSz="3780038" rtl="0" eaLnBrk="1" latinLnBrk="0" hangingPunct="1">
                        <a:defRPr sz="7441" kern="1200">
                          <a:solidFill>
                            <a:schemeClr val="dk1"/>
                          </a:solidFill>
                          <a:latin typeface="Calibri" panose="020F0502020204030204"/>
                        </a:defRPr>
                      </a:lvl9pPr>
                    </a:lstStyle>
                    <a:p>
                      <a:pPr marL="0" algn="ctr" defTabSz="3780038" rtl="0" eaLnBrk="1" latinLnBrk="0" hangingPunct="1"/>
                      <a:r>
                        <a:rPr lang="en-US" altLang="zh-CN" sz="2800" kern="1200" dirty="0" smtClean="0">
                          <a:solidFill>
                            <a:srgbClr val="004E38"/>
                          </a:solidFill>
                          <a:latin typeface="+mn-lt"/>
                          <a:ea typeface="+mn-ea"/>
                          <a:cs typeface="+mn-cs"/>
                        </a:rPr>
                        <a:t>7.31</a:t>
                      </a:r>
                      <a:endParaRPr lang="zh-CN" altLang="en-US" sz="2800" kern="1200" dirty="0">
                        <a:solidFill>
                          <a:srgbClr val="004E38"/>
                        </a:solidFill>
                        <a:latin typeface="+mn-lt"/>
                        <a:ea typeface="+mn-ea"/>
                        <a:cs typeface="+mn-cs"/>
                      </a:endParaRPr>
                    </a:p>
                  </a:txBody>
                  <a:tcPr anchor="ctr">
                    <a:lnL w="12700" cmpd="sng">
                      <a:solidFill>
                        <a:sysClr val="window" lastClr="FFFFFF"/>
                      </a:solidFill>
                    </a:lnL>
                    <a:lnR w="12700" cmpd="sng">
                      <a:solidFill>
                        <a:sysClr val="window" lastClr="FFFFFF"/>
                      </a:solidFill>
                    </a:lnR>
                    <a:lnT w="381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75000"/>
                      </a:sysClr>
                    </a:solidFill>
                  </a:tcPr>
                </a:tc>
                <a:extLst>
                  <a:ext uri="{0D108BD9-81ED-4DB2-BD59-A6C34878D82A}">
                    <a16:rowId xmlns:a16="http://schemas.microsoft.com/office/drawing/2014/main" val="10001"/>
                  </a:ext>
                </a:extLst>
              </a:tr>
              <a:tr h="515036">
                <a:tc>
                  <a:txBody>
                    <a:bodyPr/>
                    <a:lstStyle>
                      <a:lvl1pPr marL="0" algn="l" defTabSz="3780038" rtl="0" eaLnBrk="1" latinLnBrk="0" hangingPunct="1">
                        <a:defRPr sz="7441" kern="1200">
                          <a:solidFill>
                            <a:schemeClr val="dk1"/>
                          </a:solidFill>
                          <a:latin typeface="Calibri" panose="020F0502020204030204"/>
                        </a:defRPr>
                      </a:lvl1pPr>
                      <a:lvl2pPr marL="1890019" algn="l" defTabSz="3780038" rtl="0" eaLnBrk="1" latinLnBrk="0" hangingPunct="1">
                        <a:defRPr sz="7441" kern="1200">
                          <a:solidFill>
                            <a:schemeClr val="dk1"/>
                          </a:solidFill>
                          <a:latin typeface="Calibri" panose="020F0502020204030204"/>
                        </a:defRPr>
                      </a:lvl2pPr>
                      <a:lvl3pPr marL="3780038" algn="l" defTabSz="3780038" rtl="0" eaLnBrk="1" latinLnBrk="0" hangingPunct="1">
                        <a:defRPr sz="7441" kern="1200">
                          <a:solidFill>
                            <a:schemeClr val="dk1"/>
                          </a:solidFill>
                          <a:latin typeface="Calibri" panose="020F0502020204030204"/>
                        </a:defRPr>
                      </a:lvl3pPr>
                      <a:lvl4pPr marL="5670057" algn="l" defTabSz="3780038" rtl="0" eaLnBrk="1" latinLnBrk="0" hangingPunct="1">
                        <a:defRPr sz="7441" kern="1200">
                          <a:solidFill>
                            <a:schemeClr val="dk1"/>
                          </a:solidFill>
                          <a:latin typeface="Calibri" panose="020F0502020204030204"/>
                        </a:defRPr>
                      </a:lvl4pPr>
                      <a:lvl5pPr marL="7560076" algn="l" defTabSz="3780038" rtl="0" eaLnBrk="1" latinLnBrk="0" hangingPunct="1">
                        <a:defRPr sz="7441" kern="1200">
                          <a:solidFill>
                            <a:schemeClr val="dk1"/>
                          </a:solidFill>
                          <a:latin typeface="Calibri" panose="020F0502020204030204"/>
                        </a:defRPr>
                      </a:lvl5pPr>
                      <a:lvl6pPr marL="9450095" algn="l" defTabSz="3780038" rtl="0" eaLnBrk="1" latinLnBrk="0" hangingPunct="1">
                        <a:defRPr sz="7441" kern="1200">
                          <a:solidFill>
                            <a:schemeClr val="dk1"/>
                          </a:solidFill>
                          <a:latin typeface="Calibri" panose="020F0502020204030204"/>
                        </a:defRPr>
                      </a:lvl6pPr>
                      <a:lvl7pPr marL="11340114" algn="l" defTabSz="3780038" rtl="0" eaLnBrk="1" latinLnBrk="0" hangingPunct="1">
                        <a:defRPr sz="7441" kern="1200">
                          <a:solidFill>
                            <a:schemeClr val="dk1"/>
                          </a:solidFill>
                          <a:latin typeface="Calibri" panose="020F0502020204030204"/>
                        </a:defRPr>
                      </a:lvl7pPr>
                      <a:lvl8pPr marL="13230134" algn="l" defTabSz="3780038" rtl="0" eaLnBrk="1" latinLnBrk="0" hangingPunct="1">
                        <a:defRPr sz="7441" kern="1200">
                          <a:solidFill>
                            <a:schemeClr val="dk1"/>
                          </a:solidFill>
                          <a:latin typeface="Calibri" panose="020F0502020204030204"/>
                        </a:defRPr>
                      </a:lvl8pPr>
                      <a:lvl9pPr marL="15120153" algn="l" defTabSz="3780038" rtl="0" eaLnBrk="1" latinLnBrk="0" hangingPunct="1">
                        <a:defRPr sz="7441" kern="1200">
                          <a:solidFill>
                            <a:schemeClr val="dk1"/>
                          </a:solidFill>
                          <a:latin typeface="Calibri" panose="020F0502020204030204"/>
                        </a:defRPr>
                      </a:lvl9pPr>
                    </a:lstStyle>
                    <a:p>
                      <a:pPr marL="0" algn="ctr" defTabSz="3780038" rtl="0" eaLnBrk="1" latinLnBrk="0" hangingPunct="1"/>
                      <a:r>
                        <a:rPr lang="en-US" altLang="zh-CN" sz="2800" kern="1200" dirty="0" smtClean="0">
                          <a:solidFill>
                            <a:srgbClr val="004E38"/>
                          </a:solidFill>
                          <a:latin typeface="+mn-lt"/>
                          <a:ea typeface="+mn-ea"/>
                          <a:cs typeface="+mn-cs"/>
                        </a:rPr>
                        <a:t>After 2 days</a:t>
                      </a:r>
                      <a:endParaRPr lang="zh-CN" altLang="en-US" sz="2800" kern="1200" dirty="0">
                        <a:solidFill>
                          <a:srgbClr val="004E38"/>
                        </a:solidFill>
                        <a:latin typeface="+mn-lt"/>
                        <a:ea typeface="+mn-ea"/>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65000"/>
                      </a:schemeClr>
                    </a:solidFill>
                  </a:tcPr>
                </a:tc>
                <a:tc>
                  <a:txBody>
                    <a:bodyPr/>
                    <a:lstStyle>
                      <a:lvl1pPr marL="0" algn="l" defTabSz="3780038" rtl="0" eaLnBrk="1" latinLnBrk="0" hangingPunct="1">
                        <a:defRPr sz="7441" kern="1200">
                          <a:solidFill>
                            <a:schemeClr val="dk1"/>
                          </a:solidFill>
                          <a:latin typeface="Calibri" panose="020F0502020204030204"/>
                        </a:defRPr>
                      </a:lvl1pPr>
                      <a:lvl2pPr marL="1890019" algn="l" defTabSz="3780038" rtl="0" eaLnBrk="1" latinLnBrk="0" hangingPunct="1">
                        <a:defRPr sz="7441" kern="1200">
                          <a:solidFill>
                            <a:schemeClr val="dk1"/>
                          </a:solidFill>
                          <a:latin typeface="Calibri" panose="020F0502020204030204"/>
                        </a:defRPr>
                      </a:lvl2pPr>
                      <a:lvl3pPr marL="3780038" algn="l" defTabSz="3780038" rtl="0" eaLnBrk="1" latinLnBrk="0" hangingPunct="1">
                        <a:defRPr sz="7441" kern="1200">
                          <a:solidFill>
                            <a:schemeClr val="dk1"/>
                          </a:solidFill>
                          <a:latin typeface="Calibri" panose="020F0502020204030204"/>
                        </a:defRPr>
                      </a:lvl3pPr>
                      <a:lvl4pPr marL="5670057" algn="l" defTabSz="3780038" rtl="0" eaLnBrk="1" latinLnBrk="0" hangingPunct="1">
                        <a:defRPr sz="7441" kern="1200">
                          <a:solidFill>
                            <a:schemeClr val="dk1"/>
                          </a:solidFill>
                          <a:latin typeface="Calibri" panose="020F0502020204030204"/>
                        </a:defRPr>
                      </a:lvl4pPr>
                      <a:lvl5pPr marL="7560076" algn="l" defTabSz="3780038" rtl="0" eaLnBrk="1" latinLnBrk="0" hangingPunct="1">
                        <a:defRPr sz="7441" kern="1200">
                          <a:solidFill>
                            <a:schemeClr val="dk1"/>
                          </a:solidFill>
                          <a:latin typeface="Calibri" panose="020F0502020204030204"/>
                        </a:defRPr>
                      </a:lvl5pPr>
                      <a:lvl6pPr marL="9450095" algn="l" defTabSz="3780038" rtl="0" eaLnBrk="1" latinLnBrk="0" hangingPunct="1">
                        <a:defRPr sz="7441" kern="1200">
                          <a:solidFill>
                            <a:schemeClr val="dk1"/>
                          </a:solidFill>
                          <a:latin typeface="Calibri" panose="020F0502020204030204"/>
                        </a:defRPr>
                      </a:lvl6pPr>
                      <a:lvl7pPr marL="11340114" algn="l" defTabSz="3780038" rtl="0" eaLnBrk="1" latinLnBrk="0" hangingPunct="1">
                        <a:defRPr sz="7441" kern="1200">
                          <a:solidFill>
                            <a:schemeClr val="dk1"/>
                          </a:solidFill>
                          <a:latin typeface="Calibri" panose="020F0502020204030204"/>
                        </a:defRPr>
                      </a:lvl7pPr>
                      <a:lvl8pPr marL="13230134" algn="l" defTabSz="3780038" rtl="0" eaLnBrk="1" latinLnBrk="0" hangingPunct="1">
                        <a:defRPr sz="7441" kern="1200">
                          <a:solidFill>
                            <a:schemeClr val="dk1"/>
                          </a:solidFill>
                          <a:latin typeface="Calibri" panose="020F0502020204030204"/>
                        </a:defRPr>
                      </a:lvl8pPr>
                      <a:lvl9pPr marL="15120153" algn="l" defTabSz="3780038" rtl="0" eaLnBrk="1" latinLnBrk="0" hangingPunct="1">
                        <a:defRPr sz="7441" kern="1200">
                          <a:solidFill>
                            <a:schemeClr val="dk1"/>
                          </a:solidFill>
                          <a:latin typeface="Calibri" panose="020F0502020204030204"/>
                        </a:defRPr>
                      </a:lvl9pPr>
                    </a:lstStyle>
                    <a:p>
                      <a:pPr marL="0" algn="ctr" defTabSz="3780038" rtl="0" eaLnBrk="1" latinLnBrk="0" hangingPunct="1"/>
                      <a:r>
                        <a:rPr lang="en-US" altLang="zh-CN" sz="2800" kern="1200" dirty="0" smtClean="0">
                          <a:solidFill>
                            <a:srgbClr val="004E38"/>
                          </a:solidFill>
                          <a:latin typeface="+mn-lt"/>
                          <a:ea typeface="+mn-ea"/>
                          <a:cs typeface="+mn-cs"/>
                        </a:rPr>
                        <a:t>467.8</a:t>
                      </a:r>
                      <a:endParaRPr lang="zh-CN" altLang="en-US" sz="2800" kern="1200" dirty="0">
                        <a:solidFill>
                          <a:srgbClr val="004E38"/>
                        </a:solidFill>
                        <a:latin typeface="+mn-lt"/>
                        <a:ea typeface="+mn-ea"/>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65000"/>
                      </a:schemeClr>
                    </a:solidFill>
                  </a:tcPr>
                </a:tc>
                <a:tc>
                  <a:txBody>
                    <a:bodyPr/>
                    <a:lstStyle>
                      <a:lvl1pPr marL="0" algn="l" defTabSz="3780038" rtl="0" eaLnBrk="1" latinLnBrk="0" hangingPunct="1">
                        <a:defRPr sz="7441" kern="1200">
                          <a:solidFill>
                            <a:schemeClr val="dk1"/>
                          </a:solidFill>
                          <a:latin typeface="Calibri" panose="020F0502020204030204"/>
                        </a:defRPr>
                      </a:lvl1pPr>
                      <a:lvl2pPr marL="1890019" algn="l" defTabSz="3780038" rtl="0" eaLnBrk="1" latinLnBrk="0" hangingPunct="1">
                        <a:defRPr sz="7441" kern="1200">
                          <a:solidFill>
                            <a:schemeClr val="dk1"/>
                          </a:solidFill>
                          <a:latin typeface="Calibri" panose="020F0502020204030204"/>
                        </a:defRPr>
                      </a:lvl2pPr>
                      <a:lvl3pPr marL="3780038" algn="l" defTabSz="3780038" rtl="0" eaLnBrk="1" latinLnBrk="0" hangingPunct="1">
                        <a:defRPr sz="7441" kern="1200">
                          <a:solidFill>
                            <a:schemeClr val="dk1"/>
                          </a:solidFill>
                          <a:latin typeface="Calibri" panose="020F0502020204030204"/>
                        </a:defRPr>
                      </a:lvl3pPr>
                      <a:lvl4pPr marL="5670057" algn="l" defTabSz="3780038" rtl="0" eaLnBrk="1" latinLnBrk="0" hangingPunct="1">
                        <a:defRPr sz="7441" kern="1200">
                          <a:solidFill>
                            <a:schemeClr val="dk1"/>
                          </a:solidFill>
                          <a:latin typeface="Calibri" panose="020F0502020204030204"/>
                        </a:defRPr>
                      </a:lvl4pPr>
                      <a:lvl5pPr marL="7560076" algn="l" defTabSz="3780038" rtl="0" eaLnBrk="1" latinLnBrk="0" hangingPunct="1">
                        <a:defRPr sz="7441" kern="1200">
                          <a:solidFill>
                            <a:schemeClr val="dk1"/>
                          </a:solidFill>
                          <a:latin typeface="Calibri" panose="020F0502020204030204"/>
                        </a:defRPr>
                      </a:lvl5pPr>
                      <a:lvl6pPr marL="9450095" algn="l" defTabSz="3780038" rtl="0" eaLnBrk="1" latinLnBrk="0" hangingPunct="1">
                        <a:defRPr sz="7441" kern="1200">
                          <a:solidFill>
                            <a:schemeClr val="dk1"/>
                          </a:solidFill>
                          <a:latin typeface="Calibri" panose="020F0502020204030204"/>
                        </a:defRPr>
                      </a:lvl6pPr>
                      <a:lvl7pPr marL="11340114" algn="l" defTabSz="3780038" rtl="0" eaLnBrk="1" latinLnBrk="0" hangingPunct="1">
                        <a:defRPr sz="7441" kern="1200">
                          <a:solidFill>
                            <a:schemeClr val="dk1"/>
                          </a:solidFill>
                          <a:latin typeface="Calibri" panose="020F0502020204030204"/>
                        </a:defRPr>
                      </a:lvl7pPr>
                      <a:lvl8pPr marL="13230134" algn="l" defTabSz="3780038" rtl="0" eaLnBrk="1" latinLnBrk="0" hangingPunct="1">
                        <a:defRPr sz="7441" kern="1200">
                          <a:solidFill>
                            <a:schemeClr val="dk1"/>
                          </a:solidFill>
                          <a:latin typeface="Calibri" panose="020F0502020204030204"/>
                        </a:defRPr>
                      </a:lvl8pPr>
                      <a:lvl9pPr marL="15120153" algn="l" defTabSz="3780038" rtl="0" eaLnBrk="1" latinLnBrk="0" hangingPunct="1">
                        <a:defRPr sz="7441" kern="1200">
                          <a:solidFill>
                            <a:schemeClr val="dk1"/>
                          </a:solidFill>
                          <a:latin typeface="Calibri" panose="020F0502020204030204"/>
                        </a:defRPr>
                      </a:lvl9pPr>
                    </a:lstStyle>
                    <a:p>
                      <a:pPr marL="0" algn="ctr" defTabSz="3780038" rtl="0" eaLnBrk="1" latinLnBrk="0" hangingPunct="1"/>
                      <a:r>
                        <a:rPr lang="en-US" altLang="zh-CN" sz="2800" kern="1200" dirty="0" smtClean="0">
                          <a:solidFill>
                            <a:srgbClr val="004E38"/>
                          </a:solidFill>
                          <a:latin typeface="+mn-lt"/>
                          <a:ea typeface="+mn-ea"/>
                          <a:cs typeface="+mn-cs"/>
                        </a:rPr>
                        <a:t>0.164</a:t>
                      </a:r>
                      <a:endParaRPr lang="zh-CN" altLang="en-US" sz="2800" kern="1200" dirty="0">
                        <a:solidFill>
                          <a:srgbClr val="004E38"/>
                        </a:solidFill>
                        <a:latin typeface="+mn-lt"/>
                        <a:ea typeface="+mn-ea"/>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65000"/>
                      </a:schemeClr>
                    </a:solidFill>
                  </a:tcPr>
                </a:tc>
                <a:tc>
                  <a:txBody>
                    <a:bodyPr/>
                    <a:lstStyle>
                      <a:lvl1pPr marL="0" algn="l" defTabSz="3780038" rtl="0" eaLnBrk="1" latinLnBrk="0" hangingPunct="1">
                        <a:defRPr sz="7441" kern="1200">
                          <a:solidFill>
                            <a:schemeClr val="dk1"/>
                          </a:solidFill>
                          <a:latin typeface="Calibri" panose="020F0502020204030204"/>
                        </a:defRPr>
                      </a:lvl1pPr>
                      <a:lvl2pPr marL="1890019" algn="l" defTabSz="3780038" rtl="0" eaLnBrk="1" latinLnBrk="0" hangingPunct="1">
                        <a:defRPr sz="7441" kern="1200">
                          <a:solidFill>
                            <a:schemeClr val="dk1"/>
                          </a:solidFill>
                          <a:latin typeface="Calibri" panose="020F0502020204030204"/>
                        </a:defRPr>
                      </a:lvl2pPr>
                      <a:lvl3pPr marL="3780038" algn="l" defTabSz="3780038" rtl="0" eaLnBrk="1" latinLnBrk="0" hangingPunct="1">
                        <a:defRPr sz="7441" kern="1200">
                          <a:solidFill>
                            <a:schemeClr val="dk1"/>
                          </a:solidFill>
                          <a:latin typeface="Calibri" panose="020F0502020204030204"/>
                        </a:defRPr>
                      </a:lvl3pPr>
                      <a:lvl4pPr marL="5670057" algn="l" defTabSz="3780038" rtl="0" eaLnBrk="1" latinLnBrk="0" hangingPunct="1">
                        <a:defRPr sz="7441" kern="1200">
                          <a:solidFill>
                            <a:schemeClr val="dk1"/>
                          </a:solidFill>
                          <a:latin typeface="Calibri" panose="020F0502020204030204"/>
                        </a:defRPr>
                      </a:lvl4pPr>
                      <a:lvl5pPr marL="7560076" algn="l" defTabSz="3780038" rtl="0" eaLnBrk="1" latinLnBrk="0" hangingPunct="1">
                        <a:defRPr sz="7441" kern="1200">
                          <a:solidFill>
                            <a:schemeClr val="dk1"/>
                          </a:solidFill>
                          <a:latin typeface="Calibri" panose="020F0502020204030204"/>
                        </a:defRPr>
                      </a:lvl5pPr>
                      <a:lvl6pPr marL="9450095" algn="l" defTabSz="3780038" rtl="0" eaLnBrk="1" latinLnBrk="0" hangingPunct="1">
                        <a:defRPr sz="7441" kern="1200">
                          <a:solidFill>
                            <a:schemeClr val="dk1"/>
                          </a:solidFill>
                          <a:latin typeface="Calibri" panose="020F0502020204030204"/>
                        </a:defRPr>
                      </a:lvl6pPr>
                      <a:lvl7pPr marL="11340114" algn="l" defTabSz="3780038" rtl="0" eaLnBrk="1" latinLnBrk="0" hangingPunct="1">
                        <a:defRPr sz="7441" kern="1200">
                          <a:solidFill>
                            <a:schemeClr val="dk1"/>
                          </a:solidFill>
                          <a:latin typeface="Calibri" panose="020F0502020204030204"/>
                        </a:defRPr>
                      </a:lvl7pPr>
                      <a:lvl8pPr marL="13230134" algn="l" defTabSz="3780038" rtl="0" eaLnBrk="1" latinLnBrk="0" hangingPunct="1">
                        <a:defRPr sz="7441" kern="1200">
                          <a:solidFill>
                            <a:schemeClr val="dk1"/>
                          </a:solidFill>
                          <a:latin typeface="Calibri" panose="020F0502020204030204"/>
                        </a:defRPr>
                      </a:lvl8pPr>
                      <a:lvl9pPr marL="15120153" algn="l" defTabSz="3780038" rtl="0" eaLnBrk="1" latinLnBrk="0" hangingPunct="1">
                        <a:defRPr sz="7441" kern="1200">
                          <a:solidFill>
                            <a:schemeClr val="dk1"/>
                          </a:solidFill>
                          <a:latin typeface="Calibri" panose="020F0502020204030204"/>
                        </a:defRPr>
                      </a:lvl9pPr>
                    </a:lstStyle>
                    <a:p>
                      <a:pPr marL="0" algn="ctr" defTabSz="3780038" rtl="0" eaLnBrk="1" latinLnBrk="0" hangingPunct="1"/>
                      <a:r>
                        <a:rPr lang="en-US" altLang="zh-CN" sz="2800" kern="1200" dirty="0" smtClean="0">
                          <a:solidFill>
                            <a:srgbClr val="004E38"/>
                          </a:solidFill>
                          <a:latin typeface="+mn-lt"/>
                          <a:ea typeface="+mn-ea"/>
                          <a:cs typeface="+mn-cs"/>
                        </a:rPr>
                        <a:t>6.99</a:t>
                      </a:r>
                      <a:endParaRPr lang="zh-CN" altLang="en-US" sz="2800" kern="1200" dirty="0">
                        <a:solidFill>
                          <a:srgbClr val="004E38"/>
                        </a:solidFill>
                        <a:latin typeface="+mn-lt"/>
                        <a:ea typeface="+mn-ea"/>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chemeClr val="bg1">
                        <a:lumMod val="65000"/>
                      </a:schemeClr>
                    </a:solidFill>
                  </a:tcPr>
                </a:tc>
                <a:extLst>
                  <a:ext uri="{0D108BD9-81ED-4DB2-BD59-A6C34878D82A}">
                    <a16:rowId xmlns:a16="http://schemas.microsoft.com/office/drawing/2014/main" val="10002"/>
                  </a:ext>
                </a:extLst>
              </a:tr>
              <a:tr h="515036">
                <a:tc>
                  <a:txBody>
                    <a:bodyPr/>
                    <a:lstStyle>
                      <a:lvl1pPr marL="0" algn="l" defTabSz="3780038" rtl="0" eaLnBrk="1" latinLnBrk="0" hangingPunct="1">
                        <a:defRPr sz="7441" kern="1200">
                          <a:solidFill>
                            <a:schemeClr val="dk1"/>
                          </a:solidFill>
                          <a:latin typeface="Calibri" panose="020F0502020204030204"/>
                        </a:defRPr>
                      </a:lvl1pPr>
                      <a:lvl2pPr marL="1890019" algn="l" defTabSz="3780038" rtl="0" eaLnBrk="1" latinLnBrk="0" hangingPunct="1">
                        <a:defRPr sz="7441" kern="1200">
                          <a:solidFill>
                            <a:schemeClr val="dk1"/>
                          </a:solidFill>
                          <a:latin typeface="Calibri" panose="020F0502020204030204"/>
                        </a:defRPr>
                      </a:lvl2pPr>
                      <a:lvl3pPr marL="3780038" algn="l" defTabSz="3780038" rtl="0" eaLnBrk="1" latinLnBrk="0" hangingPunct="1">
                        <a:defRPr sz="7441" kern="1200">
                          <a:solidFill>
                            <a:schemeClr val="dk1"/>
                          </a:solidFill>
                          <a:latin typeface="Calibri" panose="020F0502020204030204"/>
                        </a:defRPr>
                      </a:lvl3pPr>
                      <a:lvl4pPr marL="5670057" algn="l" defTabSz="3780038" rtl="0" eaLnBrk="1" latinLnBrk="0" hangingPunct="1">
                        <a:defRPr sz="7441" kern="1200">
                          <a:solidFill>
                            <a:schemeClr val="dk1"/>
                          </a:solidFill>
                          <a:latin typeface="Calibri" panose="020F0502020204030204"/>
                        </a:defRPr>
                      </a:lvl4pPr>
                      <a:lvl5pPr marL="7560076" algn="l" defTabSz="3780038" rtl="0" eaLnBrk="1" latinLnBrk="0" hangingPunct="1">
                        <a:defRPr sz="7441" kern="1200">
                          <a:solidFill>
                            <a:schemeClr val="dk1"/>
                          </a:solidFill>
                          <a:latin typeface="Calibri" panose="020F0502020204030204"/>
                        </a:defRPr>
                      </a:lvl5pPr>
                      <a:lvl6pPr marL="9450095" algn="l" defTabSz="3780038" rtl="0" eaLnBrk="1" latinLnBrk="0" hangingPunct="1">
                        <a:defRPr sz="7441" kern="1200">
                          <a:solidFill>
                            <a:schemeClr val="dk1"/>
                          </a:solidFill>
                          <a:latin typeface="Calibri" panose="020F0502020204030204"/>
                        </a:defRPr>
                      </a:lvl6pPr>
                      <a:lvl7pPr marL="11340114" algn="l" defTabSz="3780038" rtl="0" eaLnBrk="1" latinLnBrk="0" hangingPunct="1">
                        <a:defRPr sz="7441" kern="1200">
                          <a:solidFill>
                            <a:schemeClr val="dk1"/>
                          </a:solidFill>
                          <a:latin typeface="Calibri" panose="020F0502020204030204"/>
                        </a:defRPr>
                      </a:lvl7pPr>
                      <a:lvl8pPr marL="13230134" algn="l" defTabSz="3780038" rtl="0" eaLnBrk="1" latinLnBrk="0" hangingPunct="1">
                        <a:defRPr sz="7441" kern="1200">
                          <a:solidFill>
                            <a:schemeClr val="dk1"/>
                          </a:solidFill>
                          <a:latin typeface="Calibri" panose="020F0502020204030204"/>
                        </a:defRPr>
                      </a:lvl8pPr>
                      <a:lvl9pPr marL="15120153" algn="l" defTabSz="3780038" rtl="0" eaLnBrk="1" latinLnBrk="0" hangingPunct="1">
                        <a:defRPr sz="7441" kern="1200">
                          <a:solidFill>
                            <a:schemeClr val="dk1"/>
                          </a:solidFill>
                          <a:latin typeface="Calibri" panose="020F0502020204030204"/>
                        </a:defRPr>
                      </a:lvl9pPr>
                    </a:lstStyle>
                    <a:p>
                      <a:pPr marL="0" algn="ctr" defTabSz="3780038" rtl="0" eaLnBrk="1" latinLnBrk="0" hangingPunct="1"/>
                      <a:r>
                        <a:rPr lang="en-US" altLang="zh-CN" sz="2800" kern="1200" dirty="0" smtClean="0">
                          <a:solidFill>
                            <a:srgbClr val="004E38"/>
                          </a:solidFill>
                          <a:latin typeface="+mn-lt"/>
                          <a:ea typeface="+mn-ea"/>
                          <a:cs typeface="+mn-cs"/>
                        </a:rPr>
                        <a:t>After 3 days</a:t>
                      </a:r>
                      <a:endParaRPr lang="zh-CN" altLang="en-US" sz="2800" kern="1200" dirty="0">
                        <a:solidFill>
                          <a:srgbClr val="004E38"/>
                        </a:solidFill>
                        <a:latin typeface="+mn-lt"/>
                        <a:ea typeface="+mn-ea"/>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75000"/>
                      </a:sysClr>
                    </a:solidFill>
                  </a:tcPr>
                </a:tc>
                <a:tc>
                  <a:txBody>
                    <a:bodyPr/>
                    <a:lstStyle>
                      <a:lvl1pPr marL="0" algn="l" defTabSz="3780038" rtl="0" eaLnBrk="1" latinLnBrk="0" hangingPunct="1">
                        <a:defRPr sz="7441" kern="1200">
                          <a:solidFill>
                            <a:schemeClr val="dk1"/>
                          </a:solidFill>
                          <a:latin typeface="Calibri" panose="020F0502020204030204"/>
                        </a:defRPr>
                      </a:lvl1pPr>
                      <a:lvl2pPr marL="1890019" algn="l" defTabSz="3780038" rtl="0" eaLnBrk="1" latinLnBrk="0" hangingPunct="1">
                        <a:defRPr sz="7441" kern="1200">
                          <a:solidFill>
                            <a:schemeClr val="dk1"/>
                          </a:solidFill>
                          <a:latin typeface="Calibri" panose="020F0502020204030204"/>
                        </a:defRPr>
                      </a:lvl2pPr>
                      <a:lvl3pPr marL="3780038" algn="l" defTabSz="3780038" rtl="0" eaLnBrk="1" latinLnBrk="0" hangingPunct="1">
                        <a:defRPr sz="7441" kern="1200">
                          <a:solidFill>
                            <a:schemeClr val="dk1"/>
                          </a:solidFill>
                          <a:latin typeface="Calibri" panose="020F0502020204030204"/>
                        </a:defRPr>
                      </a:lvl3pPr>
                      <a:lvl4pPr marL="5670057" algn="l" defTabSz="3780038" rtl="0" eaLnBrk="1" latinLnBrk="0" hangingPunct="1">
                        <a:defRPr sz="7441" kern="1200">
                          <a:solidFill>
                            <a:schemeClr val="dk1"/>
                          </a:solidFill>
                          <a:latin typeface="Calibri" panose="020F0502020204030204"/>
                        </a:defRPr>
                      </a:lvl4pPr>
                      <a:lvl5pPr marL="7560076" algn="l" defTabSz="3780038" rtl="0" eaLnBrk="1" latinLnBrk="0" hangingPunct="1">
                        <a:defRPr sz="7441" kern="1200">
                          <a:solidFill>
                            <a:schemeClr val="dk1"/>
                          </a:solidFill>
                          <a:latin typeface="Calibri" panose="020F0502020204030204"/>
                        </a:defRPr>
                      </a:lvl5pPr>
                      <a:lvl6pPr marL="9450095" algn="l" defTabSz="3780038" rtl="0" eaLnBrk="1" latinLnBrk="0" hangingPunct="1">
                        <a:defRPr sz="7441" kern="1200">
                          <a:solidFill>
                            <a:schemeClr val="dk1"/>
                          </a:solidFill>
                          <a:latin typeface="Calibri" panose="020F0502020204030204"/>
                        </a:defRPr>
                      </a:lvl6pPr>
                      <a:lvl7pPr marL="11340114" algn="l" defTabSz="3780038" rtl="0" eaLnBrk="1" latinLnBrk="0" hangingPunct="1">
                        <a:defRPr sz="7441" kern="1200">
                          <a:solidFill>
                            <a:schemeClr val="dk1"/>
                          </a:solidFill>
                          <a:latin typeface="Calibri" panose="020F0502020204030204"/>
                        </a:defRPr>
                      </a:lvl7pPr>
                      <a:lvl8pPr marL="13230134" algn="l" defTabSz="3780038" rtl="0" eaLnBrk="1" latinLnBrk="0" hangingPunct="1">
                        <a:defRPr sz="7441" kern="1200">
                          <a:solidFill>
                            <a:schemeClr val="dk1"/>
                          </a:solidFill>
                          <a:latin typeface="Calibri" panose="020F0502020204030204"/>
                        </a:defRPr>
                      </a:lvl8pPr>
                      <a:lvl9pPr marL="15120153" algn="l" defTabSz="3780038" rtl="0" eaLnBrk="1" latinLnBrk="0" hangingPunct="1">
                        <a:defRPr sz="7441" kern="1200">
                          <a:solidFill>
                            <a:schemeClr val="dk1"/>
                          </a:solidFill>
                          <a:latin typeface="Calibri" panose="020F0502020204030204"/>
                        </a:defRPr>
                      </a:lvl9pPr>
                    </a:lstStyle>
                    <a:p>
                      <a:pPr marL="0" algn="ctr" defTabSz="3780038" rtl="0" eaLnBrk="1" latinLnBrk="0" hangingPunct="1"/>
                      <a:r>
                        <a:rPr lang="en-US" altLang="zh-CN" sz="2800" kern="1200" dirty="0" smtClean="0">
                          <a:solidFill>
                            <a:srgbClr val="004E38"/>
                          </a:solidFill>
                          <a:latin typeface="+mn-lt"/>
                          <a:ea typeface="+mn-ea"/>
                          <a:cs typeface="+mn-cs"/>
                        </a:rPr>
                        <a:t>309.8</a:t>
                      </a:r>
                      <a:endParaRPr lang="zh-CN" altLang="en-US" sz="2800" kern="1200" dirty="0">
                        <a:solidFill>
                          <a:srgbClr val="004E38"/>
                        </a:solidFill>
                        <a:latin typeface="+mn-lt"/>
                        <a:ea typeface="+mn-ea"/>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75000"/>
                      </a:sysClr>
                    </a:solidFill>
                  </a:tcPr>
                </a:tc>
                <a:tc>
                  <a:txBody>
                    <a:bodyPr/>
                    <a:lstStyle>
                      <a:lvl1pPr marL="0" algn="l" defTabSz="3780038" rtl="0" eaLnBrk="1" latinLnBrk="0" hangingPunct="1">
                        <a:defRPr sz="7441" kern="1200">
                          <a:solidFill>
                            <a:schemeClr val="dk1"/>
                          </a:solidFill>
                          <a:latin typeface="Calibri" panose="020F0502020204030204"/>
                        </a:defRPr>
                      </a:lvl1pPr>
                      <a:lvl2pPr marL="1890019" algn="l" defTabSz="3780038" rtl="0" eaLnBrk="1" latinLnBrk="0" hangingPunct="1">
                        <a:defRPr sz="7441" kern="1200">
                          <a:solidFill>
                            <a:schemeClr val="dk1"/>
                          </a:solidFill>
                          <a:latin typeface="Calibri" panose="020F0502020204030204"/>
                        </a:defRPr>
                      </a:lvl2pPr>
                      <a:lvl3pPr marL="3780038" algn="l" defTabSz="3780038" rtl="0" eaLnBrk="1" latinLnBrk="0" hangingPunct="1">
                        <a:defRPr sz="7441" kern="1200">
                          <a:solidFill>
                            <a:schemeClr val="dk1"/>
                          </a:solidFill>
                          <a:latin typeface="Calibri" panose="020F0502020204030204"/>
                        </a:defRPr>
                      </a:lvl3pPr>
                      <a:lvl4pPr marL="5670057" algn="l" defTabSz="3780038" rtl="0" eaLnBrk="1" latinLnBrk="0" hangingPunct="1">
                        <a:defRPr sz="7441" kern="1200">
                          <a:solidFill>
                            <a:schemeClr val="dk1"/>
                          </a:solidFill>
                          <a:latin typeface="Calibri" panose="020F0502020204030204"/>
                        </a:defRPr>
                      </a:lvl4pPr>
                      <a:lvl5pPr marL="7560076" algn="l" defTabSz="3780038" rtl="0" eaLnBrk="1" latinLnBrk="0" hangingPunct="1">
                        <a:defRPr sz="7441" kern="1200">
                          <a:solidFill>
                            <a:schemeClr val="dk1"/>
                          </a:solidFill>
                          <a:latin typeface="Calibri" panose="020F0502020204030204"/>
                        </a:defRPr>
                      </a:lvl5pPr>
                      <a:lvl6pPr marL="9450095" algn="l" defTabSz="3780038" rtl="0" eaLnBrk="1" latinLnBrk="0" hangingPunct="1">
                        <a:defRPr sz="7441" kern="1200">
                          <a:solidFill>
                            <a:schemeClr val="dk1"/>
                          </a:solidFill>
                          <a:latin typeface="Calibri" panose="020F0502020204030204"/>
                        </a:defRPr>
                      </a:lvl6pPr>
                      <a:lvl7pPr marL="11340114" algn="l" defTabSz="3780038" rtl="0" eaLnBrk="1" latinLnBrk="0" hangingPunct="1">
                        <a:defRPr sz="7441" kern="1200">
                          <a:solidFill>
                            <a:schemeClr val="dk1"/>
                          </a:solidFill>
                          <a:latin typeface="Calibri" panose="020F0502020204030204"/>
                        </a:defRPr>
                      </a:lvl7pPr>
                      <a:lvl8pPr marL="13230134" algn="l" defTabSz="3780038" rtl="0" eaLnBrk="1" latinLnBrk="0" hangingPunct="1">
                        <a:defRPr sz="7441" kern="1200">
                          <a:solidFill>
                            <a:schemeClr val="dk1"/>
                          </a:solidFill>
                          <a:latin typeface="Calibri" panose="020F0502020204030204"/>
                        </a:defRPr>
                      </a:lvl8pPr>
                      <a:lvl9pPr marL="15120153" algn="l" defTabSz="3780038" rtl="0" eaLnBrk="1" latinLnBrk="0" hangingPunct="1">
                        <a:defRPr sz="7441" kern="1200">
                          <a:solidFill>
                            <a:schemeClr val="dk1"/>
                          </a:solidFill>
                          <a:latin typeface="Calibri" panose="020F0502020204030204"/>
                        </a:defRPr>
                      </a:lvl9pPr>
                    </a:lstStyle>
                    <a:p>
                      <a:pPr marL="0" algn="ctr" defTabSz="3780038" rtl="0" eaLnBrk="1" latinLnBrk="0" hangingPunct="1"/>
                      <a:r>
                        <a:rPr lang="en-US" altLang="zh-CN" sz="2800" kern="1200" dirty="0" smtClean="0">
                          <a:solidFill>
                            <a:srgbClr val="004E38"/>
                          </a:solidFill>
                          <a:latin typeface="+mn-lt"/>
                          <a:ea typeface="+mn-ea"/>
                          <a:cs typeface="+mn-cs"/>
                        </a:rPr>
                        <a:t>0.276</a:t>
                      </a:r>
                      <a:endParaRPr lang="zh-CN" altLang="en-US" sz="2800" kern="1200" dirty="0">
                        <a:solidFill>
                          <a:srgbClr val="004E38"/>
                        </a:solidFill>
                        <a:latin typeface="+mn-lt"/>
                        <a:ea typeface="+mn-ea"/>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75000"/>
                      </a:sysClr>
                    </a:solidFill>
                  </a:tcPr>
                </a:tc>
                <a:tc>
                  <a:txBody>
                    <a:bodyPr/>
                    <a:lstStyle>
                      <a:lvl1pPr marL="0" algn="l" defTabSz="3780038" rtl="0" eaLnBrk="1" latinLnBrk="0" hangingPunct="1">
                        <a:defRPr sz="7441" kern="1200">
                          <a:solidFill>
                            <a:schemeClr val="dk1"/>
                          </a:solidFill>
                          <a:latin typeface="Calibri" panose="020F0502020204030204"/>
                        </a:defRPr>
                      </a:lvl1pPr>
                      <a:lvl2pPr marL="1890019" algn="l" defTabSz="3780038" rtl="0" eaLnBrk="1" latinLnBrk="0" hangingPunct="1">
                        <a:defRPr sz="7441" kern="1200">
                          <a:solidFill>
                            <a:schemeClr val="dk1"/>
                          </a:solidFill>
                          <a:latin typeface="Calibri" panose="020F0502020204030204"/>
                        </a:defRPr>
                      </a:lvl2pPr>
                      <a:lvl3pPr marL="3780038" algn="l" defTabSz="3780038" rtl="0" eaLnBrk="1" latinLnBrk="0" hangingPunct="1">
                        <a:defRPr sz="7441" kern="1200">
                          <a:solidFill>
                            <a:schemeClr val="dk1"/>
                          </a:solidFill>
                          <a:latin typeface="Calibri" panose="020F0502020204030204"/>
                        </a:defRPr>
                      </a:lvl3pPr>
                      <a:lvl4pPr marL="5670057" algn="l" defTabSz="3780038" rtl="0" eaLnBrk="1" latinLnBrk="0" hangingPunct="1">
                        <a:defRPr sz="7441" kern="1200">
                          <a:solidFill>
                            <a:schemeClr val="dk1"/>
                          </a:solidFill>
                          <a:latin typeface="Calibri" panose="020F0502020204030204"/>
                        </a:defRPr>
                      </a:lvl4pPr>
                      <a:lvl5pPr marL="7560076" algn="l" defTabSz="3780038" rtl="0" eaLnBrk="1" latinLnBrk="0" hangingPunct="1">
                        <a:defRPr sz="7441" kern="1200">
                          <a:solidFill>
                            <a:schemeClr val="dk1"/>
                          </a:solidFill>
                          <a:latin typeface="Calibri" panose="020F0502020204030204"/>
                        </a:defRPr>
                      </a:lvl5pPr>
                      <a:lvl6pPr marL="9450095" algn="l" defTabSz="3780038" rtl="0" eaLnBrk="1" latinLnBrk="0" hangingPunct="1">
                        <a:defRPr sz="7441" kern="1200">
                          <a:solidFill>
                            <a:schemeClr val="dk1"/>
                          </a:solidFill>
                          <a:latin typeface="Calibri" panose="020F0502020204030204"/>
                        </a:defRPr>
                      </a:lvl6pPr>
                      <a:lvl7pPr marL="11340114" algn="l" defTabSz="3780038" rtl="0" eaLnBrk="1" latinLnBrk="0" hangingPunct="1">
                        <a:defRPr sz="7441" kern="1200">
                          <a:solidFill>
                            <a:schemeClr val="dk1"/>
                          </a:solidFill>
                          <a:latin typeface="Calibri" panose="020F0502020204030204"/>
                        </a:defRPr>
                      </a:lvl7pPr>
                      <a:lvl8pPr marL="13230134" algn="l" defTabSz="3780038" rtl="0" eaLnBrk="1" latinLnBrk="0" hangingPunct="1">
                        <a:defRPr sz="7441" kern="1200">
                          <a:solidFill>
                            <a:schemeClr val="dk1"/>
                          </a:solidFill>
                          <a:latin typeface="Calibri" panose="020F0502020204030204"/>
                        </a:defRPr>
                      </a:lvl8pPr>
                      <a:lvl9pPr marL="15120153" algn="l" defTabSz="3780038" rtl="0" eaLnBrk="1" latinLnBrk="0" hangingPunct="1">
                        <a:defRPr sz="7441" kern="1200">
                          <a:solidFill>
                            <a:schemeClr val="dk1"/>
                          </a:solidFill>
                          <a:latin typeface="Calibri" panose="020F0502020204030204"/>
                        </a:defRPr>
                      </a:lvl9pPr>
                    </a:lstStyle>
                    <a:p>
                      <a:pPr marL="0" algn="ctr" defTabSz="3780038" rtl="0" eaLnBrk="1" latinLnBrk="0" hangingPunct="1"/>
                      <a:r>
                        <a:rPr lang="en-US" altLang="zh-CN" sz="2800" kern="1200" dirty="0" smtClean="0">
                          <a:solidFill>
                            <a:srgbClr val="004E38"/>
                          </a:solidFill>
                          <a:latin typeface="+mn-lt"/>
                          <a:ea typeface="+mn-ea"/>
                          <a:cs typeface="+mn-cs"/>
                        </a:rPr>
                        <a:t>7.15</a:t>
                      </a:r>
                      <a:endParaRPr lang="zh-CN" altLang="en-US" sz="2800" kern="1200" dirty="0">
                        <a:solidFill>
                          <a:srgbClr val="004E38"/>
                        </a:solidFill>
                        <a:latin typeface="+mn-lt"/>
                        <a:ea typeface="+mn-ea"/>
                        <a:cs typeface="+mn-cs"/>
                      </a:endParaRPr>
                    </a:p>
                  </a:txBody>
                  <a:tcPr anchor="ctr">
                    <a:lnL w="12700" cmpd="sng">
                      <a:solidFill>
                        <a:sysClr val="window" lastClr="FFFFFF"/>
                      </a:solidFill>
                    </a:lnL>
                    <a:lnR w="12700" cmpd="sng">
                      <a:solidFill>
                        <a:sysClr val="window" lastClr="FFFFFF"/>
                      </a:solidFill>
                    </a:lnR>
                    <a:lnT w="12700" cmpd="sng">
                      <a:solidFill>
                        <a:sysClr val="window" lastClr="FFFFFF"/>
                      </a:solidFill>
                    </a:lnT>
                    <a:lnB w="12700" cmpd="sng">
                      <a:solidFill>
                        <a:sysClr val="window" lastClr="FFFFFF"/>
                      </a:solidFill>
                    </a:lnB>
                    <a:lnTlToBr w="12700" cmpd="sng">
                      <a:noFill/>
                      <a:prstDash val="solid"/>
                    </a:lnTlToBr>
                    <a:lnBlToTr w="12700" cmpd="sng">
                      <a:noFill/>
                      <a:prstDash val="solid"/>
                    </a:lnBlToTr>
                    <a:solidFill>
                      <a:sysClr val="window" lastClr="FFFFFF">
                        <a:lumMod val="75000"/>
                      </a:sysClr>
                    </a:solidFill>
                  </a:tcPr>
                </a:tc>
                <a:extLst>
                  <a:ext uri="{0D108BD9-81ED-4DB2-BD59-A6C34878D82A}">
                    <a16:rowId xmlns:a16="http://schemas.microsoft.com/office/drawing/2014/main" val="10003"/>
                  </a:ext>
                </a:extLst>
              </a:tr>
            </a:tbl>
          </a:graphicData>
        </a:graphic>
      </p:graphicFrame>
      <p:sp>
        <p:nvSpPr>
          <p:cNvPr id="78" name="文本框 77"/>
          <p:cNvSpPr txBox="1"/>
          <p:nvPr/>
        </p:nvSpPr>
        <p:spPr>
          <a:xfrm>
            <a:off x="19105333" y="11550888"/>
            <a:ext cx="7737331" cy="461665"/>
          </a:xfrm>
          <a:prstGeom prst="rect">
            <a:avLst/>
          </a:prstGeom>
          <a:noFill/>
        </p:spPr>
        <p:txBody>
          <a:bodyPr wrap="square" rtlCol="0">
            <a:spAutoFit/>
          </a:bodyPr>
          <a:lstStyle/>
          <a:p>
            <a:pPr algn="ctr"/>
            <a:r>
              <a:rPr lang="en-GB" altLang="zh-CN" sz="2400" dirty="0" smtClean="0"/>
              <a:t>Table </a:t>
            </a:r>
            <a:r>
              <a:rPr lang="en-GB" altLang="zh-CN" sz="2400" dirty="0" smtClean="0"/>
              <a:t>4. </a:t>
            </a:r>
            <a:r>
              <a:rPr lang="en-GB" altLang="zh-CN" sz="2400" dirty="0" smtClean="0"/>
              <a:t>Particle size, stability and pH for post TFF suspension</a:t>
            </a:r>
            <a:endParaRPr lang="zh-CN" altLang="en-US" sz="2400" dirty="0"/>
          </a:p>
        </p:txBody>
      </p:sp>
      <p:graphicFrame>
        <p:nvGraphicFramePr>
          <p:cNvPr id="79" name="Table 20"/>
          <p:cNvGraphicFramePr>
            <a:graphicFrameLocks noGrp="1"/>
          </p:cNvGraphicFramePr>
          <p:nvPr>
            <p:extLst>
              <p:ext uri="{D42A27DB-BD31-4B8C-83A1-F6EECF244321}">
                <p14:modId xmlns:p14="http://schemas.microsoft.com/office/powerpoint/2010/main" val="3739652570"/>
              </p:ext>
            </p:extLst>
          </p:nvPr>
        </p:nvGraphicFramePr>
        <p:xfrm>
          <a:off x="15841817" y="16693447"/>
          <a:ext cx="13792678" cy="2542965"/>
        </p:xfrm>
        <a:graphic>
          <a:graphicData uri="http://schemas.openxmlformats.org/drawingml/2006/table">
            <a:tbl>
              <a:tblPr firstRow="1" bandRow="1">
                <a:tableStyleId>{21E4AEA4-8DFA-4A89-87EB-49C32662AFE0}</a:tableStyleId>
              </a:tblPr>
              <a:tblGrid>
                <a:gridCol w="2908279">
                  <a:extLst>
                    <a:ext uri="{9D8B030D-6E8A-4147-A177-3AD203B41FA5}">
                      <a16:colId xmlns:a16="http://schemas.microsoft.com/office/drawing/2014/main" val="20000"/>
                    </a:ext>
                  </a:extLst>
                </a:gridCol>
                <a:gridCol w="1609669">
                  <a:extLst>
                    <a:ext uri="{9D8B030D-6E8A-4147-A177-3AD203B41FA5}">
                      <a16:colId xmlns:a16="http://schemas.microsoft.com/office/drawing/2014/main" val="20001"/>
                    </a:ext>
                  </a:extLst>
                </a:gridCol>
                <a:gridCol w="1995360">
                  <a:extLst>
                    <a:ext uri="{9D8B030D-6E8A-4147-A177-3AD203B41FA5}">
                      <a16:colId xmlns:a16="http://schemas.microsoft.com/office/drawing/2014/main" val="20002"/>
                    </a:ext>
                  </a:extLst>
                </a:gridCol>
                <a:gridCol w="1847556">
                  <a:extLst>
                    <a:ext uri="{9D8B030D-6E8A-4147-A177-3AD203B41FA5}">
                      <a16:colId xmlns:a16="http://schemas.microsoft.com/office/drawing/2014/main" val="20003"/>
                    </a:ext>
                  </a:extLst>
                </a:gridCol>
                <a:gridCol w="1588898">
                  <a:extLst>
                    <a:ext uri="{9D8B030D-6E8A-4147-A177-3AD203B41FA5}">
                      <a16:colId xmlns:a16="http://schemas.microsoft.com/office/drawing/2014/main" val="20004"/>
                    </a:ext>
                  </a:extLst>
                </a:gridCol>
                <a:gridCol w="2106214">
                  <a:extLst>
                    <a:ext uri="{9D8B030D-6E8A-4147-A177-3AD203B41FA5}">
                      <a16:colId xmlns:a16="http://schemas.microsoft.com/office/drawing/2014/main" val="20005"/>
                    </a:ext>
                  </a:extLst>
                </a:gridCol>
                <a:gridCol w="1736702">
                  <a:extLst>
                    <a:ext uri="{9D8B030D-6E8A-4147-A177-3AD203B41FA5}">
                      <a16:colId xmlns:a16="http://schemas.microsoft.com/office/drawing/2014/main" val="20006"/>
                    </a:ext>
                  </a:extLst>
                </a:gridCol>
              </a:tblGrid>
              <a:tr h="1033289">
                <a:tc>
                  <a:txBody>
                    <a:bodyPr/>
                    <a:lstStyle/>
                    <a:p>
                      <a:pPr marL="0" marR="0" lvl="0" indent="0" algn="ctr" defTabSz="914400" rtl="0" eaLnBrk="1" fontAlgn="ctr" latinLnBrk="0" hangingPunct="1">
                        <a:lnSpc>
                          <a:spcPct val="100000"/>
                        </a:lnSpc>
                        <a:spcBef>
                          <a:spcPts val="0"/>
                        </a:spcBef>
                        <a:spcAft>
                          <a:spcPts val="0"/>
                        </a:spcAft>
                        <a:buClrTx/>
                        <a:buSzTx/>
                        <a:buFontTx/>
                        <a:buNone/>
                        <a:tabLst/>
                        <a:defRPr/>
                      </a:pPr>
                      <a:r>
                        <a:rPr lang="en-GB" altLang="zh-CN" sz="2800" kern="120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Liquid inlet flow rate (mL/min)</a:t>
                      </a:r>
                    </a:p>
                  </a:txBody>
                  <a:tcPr anchor="ctr">
                    <a:solidFill>
                      <a:schemeClr val="accent1">
                        <a:lumMod val="75000"/>
                        <a:lumOff val="25000"/>
                      </a:schemeClr>
                    </a:solidFill>
                  </a:tcPr>
                </a:tc>
                <a:tc gridSpan="4">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zh-CN" sz="2800" kern="120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Process gas</a:t>
                      </a:r>
                    </a:p>
                  </a:txBody>
                  <a:tcPr anchor="ctr">
                    <a:solidFill>
                      <a:schemeClr val="accent1">
                        <a:lumMod val="75000"/>
                        <a:lumOff val="25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altLang="zh-CN" sz="2800" kern="1200" dirty="0" smtClean="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rgbClr val="F36E25"/>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altLang="zh-CN" sz="2800" kern="1200" dirty="0" smtClean="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rgbClr val="F36E25"/>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altLang="zh-CN" sz="2800" kern="1200" dirty="0" smtClean="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rgbClr val="F36E25"/>
                    </a:solidFill>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zh-CN" sz="2800" kern="120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Nozzle gas</a:t>
                      </a:r>
                    </a:p>
                  </a:txBody>
                  <a:tcPr anchor="ctr">
                    <a:solidFill>
                      <a:schemeClr val="accent1">
                        <a:lumMod val="75000"/>
                        <a:lumOff val="25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altLang="zh-CN" sz="2800" kern="1200" dirty="0" smtClean="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rgbClr val="F36E25"/>
                    </a:solidFill>
                  </a:tcPr>
                </a:tc>
                <a:extLst>
                  <a:ext uri="{0D108BD9-81ED-4DB2-BD59-A6C34878D82A}">
                    <a16:rowId xmlns:a16="http://schemas.microsoft.com/office/drawing/2014/main" val="10000"/>
                  </a:ext>
                </a:extLst>
              </a:tr>
              <a:tr h="689842">
                <a:tc rowSpan="2">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altLang="zh-CN" sz="2800" kern="1200" dirty="0" smtClean="0">
                          <a:solidFill>
                            <a:srgbClr val="004E38"/>
                          </a:solidFill>
                          <a:latin typeface="+mn-lt"/>
                          <a:ea typeface="+mn-ea"/>
                          <a:cs typeface="+mn-cs"/>
                        </a:rPr>
                        <a:t>11</a:t>
                      </a:r>
                    </a:p>
                  </a:txBody>
                  <a:tcPr anchor="ctr">
                    <a:solidFill>
                      <a:schemeClr val="bg1">
                        <a:lumMod val="75000"/>
                      </a:schemeClr>
                    </a:solidFill>
                  </a:tcPr>
                </a:tc>
                <a:tc>
                  <a:txBody>
                    <a:bodyPr/>
                    <a:lstStyle/>
                    <a:p>
                      <a:pPr marL="0" marR="0" lvl="0" indent="0" algn="ctr" defTabSz="3780038" rtl="0" eaLnBrk="1" fontAlgn="ctr" latinLnBrk="0" hangingPunct="1">
                        <a:lnSpc>
                          <a:spcPct val="100000"/>
                        </a:lnSpc>
                        <a:spcBef>
                          <a:spcPts val="0"/>
                        </a:spcBef>
                        <a:spcAft>
                          <a:spcPts val="0"/>
                        </a:spcAft>
                        <a:buClrTx/>
                        <a:buSzTx/>
                        <a:buFontTx/>
                        <a:buNone/>
                        <a:tabLst/>
                        <a:defRPr/>
                      </a:pPr>
                      <a:r>
                        <a:rPr lang="sv-SE" altLang="zh-CN" sz="2800" kern="1200" dirty="0" smtClean="0">
                          <a:solidFill>
                            <a:srgbClr val="004E38"/>
                          </a:solidFill>
                          <a:latin typeface="+mn-lt"/>
                          <a:ea typeface="+mn-ea"/>
                          <a:cs typeface="+mn-cs"/>
                        </a:rPr>
                        <a:t>Inlet temp (°C)</a:t>
                      </a:r>
                    </a:p>
                  </a:txBody>
                  <a:tcPr anchor="ctr">
                    <a:solidFill>
                      <a:schemeClr val="bg1">
                        <a:lumMod val="7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GB" altLang="zh-CN" sz="2800" kern="1200" dirty="0" smtClean="0">
                          <a:solidFill>
                            <a:srgbClr val="004E38"/>
                          </a:solidFill>
                          <a:latin typeface="+mn-lt"/>
                          <a:ea typeface="+mn-ea"/>
                          <a:cs typeface="+mn-cs"/>
                        </a:rPr>
                        <a:t>Flow rate (kg/h)</a:t>
                      </a:r>
                      <a:endParaRPr lang="en-US" altLang="zh-CN" sz="2800" kern="1200" dirty="0" smtClean="0">
                        <a:solidFill>
                          <a:srgbClr val="004E38"/>
                        </a:solidFill>
                        <a:latin typeface="+mn-lt"/>
                        <a:ea typeface="+mn-ea"/>
                        <a:cs typeface="+mn-cs"/>
                      </a:endParaRPr>
                    </a:p>
                  </a:txBody>
                  <a:tcPr anchor="ctr">
                    <a:solidFill>
                      <a:schemeClr val="bg1">
                        <a:lumMod val="7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sv-SE" altLang="zh-CN" sz="2800" kern="1200" dirty="0" smtClean="0">
                          <a:solidFill>
                            <a:srgbClr val="004E38"/>
                          </a:solidFill>
                          <a:latin typeface="+mn-lt"/>
                          <a:ea typeface="+mn-ea"/>
                          <a:cs typeface="+mn-cs"/>
                        </a:rPr>
                        <a:t>Pressure (bar)</a:t>
                      </a:r>
                      <a:endParaRPr lang="zh-CN" altLang="en-US" sz="2800" kern="1200" dirty="0">
                        <a:solidFill>
                          <a:srgbClr val="004E38"/>
                        </a:solidFill>
                        <a:latin typeface="+mn-lt"/>
                        <a:ea typeface="+mn-ea"/>
                        <a:cs typeface="+mn-cs"/>
                      </a:endParaRPr>
                    </a:p>
                  </a:txBody>
                  <a:tcPr anchor="ctr">
                    <a:solidFill>
                      <a:schemeClr val="bg1">
                        <a:lumMod val="7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sv-SE" altLang="zh-CN" sz="2800" kern="1200" dirty="0" smtClean="0">
                          <a:solidFill>
                            <a:srgbClr val="004E38"/>
                          </a:solidFill>
                          <a:latin typeface="+mn-lt"/>
                          <a:ea typeface="+mn-ea"/>
                          <a:cs typeface="+mn-cs"/>
                        </a:rPr>
                        <a:t>Outlet temp (°C)</a:t>
                      </a:r>
                      <a:endParaRPr lang="zh-CN" altLang="en-US" sz="2800" kern="1200" dirty="0">
                        <a:solidFill>
                          <a:srgbClr val="004E38"/>
                        </a:solidFill>
                        <a:latin typeface="+mn-lt"/>
                        <a:ea typeface="+mn-ea"/>
                        <a:cs typeface="+mn-cs"/>
                      </a:endParaRPr>
                    </a:p>
                  </a:txBody>
                  <a:tcPr anchor="ctr">
                    <a:solidFill>
                      <a:schemeClr val="bg1">
                        <a:lumMod val="7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GB" altLang="zh-CN" sz="2800" kern="1200" dirty="0" smtClean="0">
                          <a:solidFill>
                            <a:srgbClr val="004E38"/>
                          </a:solidFill>
                          <a:latin typeface="+mn-lt"/>
                          <a:ea typeface="+mn-ea"/>
                          <a:cs typeface="+mn-cs"/>
                        </a:rPr>
                        <a:t>Flow rate (kg/h)</a:t>
                      </a:r>
                    </a:p>
                  </a:txBody>
                  <a:tcPr anchor="ctr">
                    <a:solidFill>
                      <a:schemeClr val="bg1">
                        <a:lumMod val="7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GB" altLang="zh-CN" sz="2800" kern="1200" dirty="0" smtClean="0">
                          <a:solidFill>
                            <a:srgbClr val="004E38"/>
                          </a:solidFill>
                          <a:latin typeface="+mn-lt"/>
                          <a:ea typeface="+mn-ea"/>
                          <a:cs typeface="+mn-cs"/>
                        </a:rPr>
                        <a:t>Pressure (bar)</a:t>
                      </a:r>
                    </a:p>
                  </a:txBody>
                  <a:tcPr anchor="ctr">
                    <a:solidFill>
                      <a:schemeClr val="bg1">
                        <a:lumMod val="75000"/>
                      </a:schemeClr>
                    </a:solidFill>
                  </a:tcPr>
                </a:tc>
                <a:extLst>
                  <a:ext uri="{0D108BD9-81ED-4DB2-BD59-A6C34878D82A}">
                    <a16:rowId xmlns:a16="http://schemas.microsoft.com/office/drawing/2014/main" val="10001"/>
                  </a:ext>
                </a:extLst>
              </a:tr>
              <a:tr h="564796">
                <a:tc vMerge="1">
                  <a:txBody>
                    <a:bodyPr/>
                    <a:lstStyle/>
                    <a:p>
                      <a:pPr algn="ctr"/>
                      <a:endParaRPr lang="zh-CN" altLang="en-US" sz="2800" kern="12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chemeClr val="bg1">
                        <a:lumMod val="6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altLang="zh-CN" sz="2800" kern="1200" dirty="0" smtClean="0">
                          <a:solidFill>
                            <a:srgbClr val="004E38"/>
                          </a:solidFill>
                          <a:latin typeface="+mn-lt"/>
                          <a:ea typeface="+mn-ea"/>
                          <a:cs typeface="+mn-cs"/>
                        </a:rPr>
                        <a:t>120</a:t>
                      </a:r>
                    </a:p>
                  </a:txBody>
                  <a:tcPr anchor="ctr">
                    <a:solidFill>
                      <a:schemeClr val="bg1">
                        <a:lumMod val="6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altLang="zh-CN" sz="2800" kern="1200" dirty="0" smtClean="0">
                          <a:solidFill>
                            <a:srgbClr val="004E38"/>
                          </a:solidFill>
                          <a:latin typeface="+mn-lt"/>
                          <a:ea typeface="+mn-ea"/>
                          <a:cs typeface="+mn-cs"/>
                        </a:rPr>
                        <a:t>30</a:t>
                      </a:r>
                    </a:p>
                  </a:txBody>
                  <a:tcPr anchor="ctr">
                    <a:solidFill>
                      <a:schemeClr val="bg1">
                        <a:lumMod val="6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GB" altLang="zh-CN" sz="2800" kern="1200" dirty="0" smtClean="0">
                          <a:solidFill>
                            <a:srgbClr val="004E38"/>
                          </a:solidFill>
                          <a:latin typeface="+mn-lt"/>
                          <a:ea typeface="+mn-ea"/>
                          <a:cs typeface="+mn-cs"/>
                        </a:rPr>
                        <a:t>2.6</a:t>
                      </a:r>
                      <a:endParaRPr lang="en-US" altLang="zh-CN" sz="2800" kern="1200" dirty="0" smtClean="0">
                        <a:solidFill>
                          <a:srgbClr val="004E38"/>
                        </a:solidFill>
                        <a:latin typeface="+mn-lt"/>
                        <a:ea typeface="+mn-ea"/>
                        <a:cs typeface="+mn-cs"/>
                      </a:endParaRPr>
                    </a:p>
                  </a:txBody>
                  <a:tcPr anchor="ctr">
                    <a:solidFill>
                      <a:schemeClr val="bg1">
                        <a:lumMod val="6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GB" altLang="zh-CN" sz="2800" kern="1200" dirty="0" smtClean="0">
                          <a:solidFill>
                            <a:srgbClr val="004E38"/>
                          </a:solidFill>
                          <a:latin typeface="+mn-lt"/>
                          <a:ea typeface="+mn-ea"/>
                          <a:cs typeface="+mn-cs"/>
                        </a:rPr>
                        <a:t>60</a:t>
                      </a:r>
                      <a:endParaRPr lang="en-US" altLang="zh-CN" sz="2800" kern="1200" dirty="0" smtClean="0">
                        <a:solidFill>
                          <a:srgbClr val="004E38"/>
                        </a:solidFill>
                        <a:latin typeface="+mn-lt"/>
                        <a:ea typeface="+mn-ea"/>
                        <a:cs typeface="+mn-cs"/>
                      </a:endParaRPr>
                    </a:p>
                  </a:txBody>
                  <a:tcPr anchor="ctr">
                    <a:solidFill>
                      <a:schemeClr val="bg1">
                        <a:lumMod val="6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altLang="zh-CN" sz="2800" kern="1200" dirty="0" smtClean="0">
                          <a:solidFill>
                            <a:srgbClr val="004E38"/>
                          </a:solidFill>
                          <a:latin typeface="+mn-lt"/>
                          <a:ea typeface="+mn-ea"/>
                          <a:cs typeface="+mn-cs"/>
                        </a:rPr>
                        <a:t>30</a:t>
                      </a:r>
                    </a:p>
                  </a:txBody>
                  <a:tcPr anchor="ctr">
                    <a:solidFill>
                      <a:schemeClr val="bg1">
                        <a:lumMod val="6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GB" altLang="zh-CN" sz="2800" kern="1200" dirty="0" smtClean="0">
                          <a:solidFill>
                            <a:srgbClr val="004E38"/>
                          </a:solidFill>
                          <a:latin typeface="+mn-lt"/>
                          <a:ea typeface="+mn-ea"/>
                          <a:cs typeface="+mn-cs"/>
                        </a:rPr>
                        <a:t>0.3</a:t>
                      </a:r>
                      <a:endParaRPr lang="en-US" altLang="zh-CN" sz="2800" kern="1200" dirty="0" smtClean="0">
                        <a:solidFill>
                          <a:srgbClr val="004E38"/>
                        </a:solidFill>
                        <a:latin typeface="+mn-lt"/>
                        <a:ea typeface="+mn-ea"/>
                        <a:cs typeface="+mn-cs"/>
                      </a:endParaRPr>
                    </a:p>
                  </a:txBody>
                  <a:tcPr anchor="ctr">
                    <a:solidFill>
                      <a:schemeClr val="bg1">
                        <a:lumMod val="65000"/>
                      </a:schemeClr>
                    </a:solidFill>
                  </a:tcPr>
                </a:tc>
                <a:extLst>
                  <a:ext uri="{0D108BD9-81ED-4DB2-BD59-A6C34878D82A}">
                    <a16:rowId xmlns:a16="http://schemas.microsoft.com/office/drawing/2014/main" val="10002"/>
                  </a:ext>
                </a:extLst>
              </a:tr>
            </a:tbl>
          </a:graphicData>
        </a:graphic>
      </p:graphicFrame>
      <p:sp>
        <p:nvSpPr>
          <p:cNvPr id="80" name="文本框 79"/>
          <p:cNvSpPr txBox="1"/>
          <p:nvPr/>
        </p:nvSpPr>
        <p:spPr>
          <a:xfrm>
            <a:off x="19808633" y="16277291"/>
            <a:ext cx="5857527" cy="461665"/>
          </a:xfrm>
          <a:prstGeom prst="rect">
            <a:avLst/>
          </a:prstGeom>
          <a:noFill/>
        </p:spPr>
        <p:txBody>
          <a:bodyPr wrap="square" rtlCol="0">
            <a:spAutoFit/>
          </a:bodyPr>
          <a:lstStyle/>
          <a:p>
            <a:pPr algn="ctr"/>
            <a:r>
              <a:rPr lang="en-GB" altLang="zh-CN" sz="2400" dirty="0" smtClean="0"/>
              <a:t>Table </a:t>
            </a:r>
            <a:r>
              <a:rPr lang="en-GB" altLang="zh-CN" sz="2400" dirty="0" smtClean="0"/>
              <a:t>5. </a:t>
            </a:r>
            <a:r>
              <a:rPr lang="en-GB" altLang="zh-CN" sz="2400" dirty="0" smtClean="0"/>
              <a:t>Process parameters for spray drying</a:t>
            </a:r>
            <a:endParaRPr lang="zh-CN" altLang="en-US" sz="2400" dirty="0"/>
          </a:p>
        </p:txBody>
      </p:sp>
      <p:graphicFrame>
        <p:nvGraphicFramePr>
          <p:cNvPr id="81" name="Table 20"/>
          <p:cNvGraphicFramePr>
            <a:graphicFrameLocks noGrp="1"/>
          </p:cNvGraphicFramePr>
          <p:nvPr>
            <p:extLst>
              <p:ext uri="{D42A27DB-BD31-4B8C-83A1-F6EECF244321}">
                <p14:modId xmlns:p14="http://schemas.microsoft.com/office/powerpoint/2010/main" val="1940556541"/>
              </p:ext>
            </p:extLst>
          </p:nvPr>
        </p:nvGraphicFramePr>
        <p:xfrm>
          <a:off x="15841817" y="19691552"/>
          <a:ext cx="13792678" cy="1620000"/>
        </p:xfrm>
        <a:graphic>
          <a:graphicData uri="http://schemas.openxmlformats.org/drawingml/2006/table">
            <a:tbl>
              <a:tblPr firstRow="1" bandRow="1">
                <a:tableStyleId>{21E4AEA4-8DFA-4A89-87EB-49C32662AFE0}</a:tableStyleId>
              </a:tblPr>
              <a:tblGrid>
                <a:gridCol w="3043630">
                  <a:extLst>
                    <a:ext uri="{9D8B030D-6E8A-4147-A177-3AD203B41FA5}">
                      <a16:colId xmlns:a16="http://schemas.microsoft.com/office/drawing/2014/main" val="20001"/>
                    </a:ext>
                  </a:extLst>
                </a:gridCol>
                <a:gridCol w="3171481">
                  <a:extLst>
                    <a:ext uri="{9D8B030D-6E8A-4147-A177-3AD203B41FA5}">
                      <a16:colId xmlns:a16="http://schemas.microsoft.com/office/drawing/2014/main" val="20002"/>
                    </a:ext>
                  </a:extLst>
                </a:gridCol>
                <a:gridCol w="4828946">
                  <a:extLst>
                    <a:ext uri="{9D8B030D-6E8A-4147-A177-3AD203B41FA5}">
                      <a16:colId xmlns:a16="http://schemas.microsoft.com/office/drawing/2014/main" val="20003"/>
                    </a:ext>
                  </a:extLst>
                </a:gridCol>
                <a:gridCol w="2748621">
                  <a:extLst>
                    <a:ext uri="{9D8B030D-6E8A-4147-A177-3AD203B41FA5}">
                      <a16:colId xmlns:a16="http://schemas.microsoft.com/office/drawing/2014/main" val="20004"/>
                    </a:ext>
                  </a:extLst>
                </a:gridCol>
              </a:tblGrid>
              <a:tr h="540000">
                <a:tc gridSpan="2">
                  <a:txBody>
                    <a:bodyPr/>
                    <a:lstStyle/>
                    <a:p>
                      <a:pPr algn="ctr"/>
                      <a:r>
                        <a:rPr lang="en-GB" altLang="zh-CN" sz="2800" kern="1200" dirty="0" err="1"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Redispersion</a:t>
                      </a:r>
                      <a:endParaRPr lang="zh-CN" altLang="en-US" sz="2800" kern="1200" dirty="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chemeClr val="accent1">
                        <a:lumMod val="75000"/>
                        <a:lumOff val="25000"/>
                      </a:schemeClr>
                    </a:solidFill>
                  </a:tcPr>
                </a:tc>
                <a:tc hMerge="1">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endParaRPr lang="zh-CN" altLang="en-US" sz="2800" kern="1200" dirty="0" smtClean="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rgbClr val="F36E25"/>
                    </a:solidFill>
                  </a:tcPr>
                </a:tc>
                <a:tc gridSpan="2">
                  <a:txBody>
                    <a:bodyPr/>
                    <a:lstStyle/>
                    <a:p>
                      <a:pPr algn="ctr"/>
                      <a:r>
                        <a:rPr lang="en-GB" altLang="zh-CN" sz="2800" kern="120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Dry powder</a:t>
                      </a:r>
                      <a:endParaRPr lang="zh-CN" altLang="en-US" sz="2800" kern="1200" dirty="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chemeClr val="accent1">
                        <a:lumMod val="75000"/>
                        <a:lumOff val="25000"/>
                      </a:schemeClr>
                    </a:solidFill>
                  </a:tcPr>
                </a:tc>
                <a:tc hMerge="1">
                  <a:txBody>
                    <a:bodyPr/>
                    <a:lstStyle/>
                    <a:p>
                      <a:pPr algn="ctr"/>
                      <a:endParaRPr lang="zh-CN" altLang="en-US" sz="2800" kern="1200" dirty="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rgbClr val="F36E25"/>
                    </a:solidFill>
                  </a:tcPr>
                </a:tc>
                <a:extLst>
                  <a:ext uri="{0D108BD9-81ED-4DB2-BD59-A6C34878D82A}">
                    <a16:rowId xmlns:a16="http://schemas.microsoft.com/office/drawing/2014/main" val="10002"/>
                  </a:ext>
                </a:extLst>
              </a:tr>
              <a:tr h="540000">
                <a:tc>
                  <a:txBody>
                    <a:bodyPr/>
                    <a:lstStyle/>
                    <a:p>
                      <a:pPr algn="ctr"/>
                      <a:r>
                        <a:rPr lang="en-US" altLang="zh-CN" sz="2800" b="1" kern="120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d</a:t>
                      </a:r>
                      <a:r>
                        <a:rPr lang="en-US" altLang="zh-CN" sz="2800" b="1" kern="1200" baseline="-2500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50</a:t>
                      </a:r>
                      <a:r>
                        <a:rPr lang="en-US" altLang="zh-CN" sz="2800" b="1" kern="120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 (nm)</a:t>
                      </a:r>
                      <a:endParaRPr lang="zh-CN" altLang="en-US" sz="2800" b="1" kern="1200" dirty="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chemeClr val="accent1">
                        <a:lumMod val="75000"/>
                        <a:lumOff val="2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altLang="zh-CN" sz="2800" b="1" kern="120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PDI</a:t>
                      </a:r>
                      <a:endParaRPr lang="zh-CN" altLang="en-US" sz="2800" b="1" kern="120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chemeClr val="accent1">
                        <a:lumMod val="75000"/>
                        <a:lumOff val="25000"/>
                      </a:schemeClr>
                    </a:solidFill>
                  </a:tcPr>
                </a:tc>
                <a:tc>
                  <a:txBody>
                    <a:bodyPr/>
                    <a:lstStyle/>
                    <a:p>
                      <a:pPr algn="ctr"/>
                      <a:r>
                        <a:rPr lang="en-GB" altLang="zh-CN" sz="2800" b="1" kern="120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Water content</a:t>
                      </a:r>
                      <a:endParaRPr lang="zh-CN" altLang="en-US" sz="2800" b="1" kern="1200" dirty="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chemeClr val="accent1">
                        <a:lumMod val="75000"/>
                        <a:lumOff val="25000"/>
                      </a:schemeClr>
                    </a:solidFill>
                  </a:tcPr>
                </a:tc>
                <a:tc>
                  <a:txBody>
                    <a:bodyPr/>
                    <a:lstStyle/>
                    <a:p>
                      <a:pPr algn="ctr"/>
                      <a:r>
                        <a:rPr lang="en-GB" altLang="zh-CN" sz="2800" b="1" kern="120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Yield</a:t>
                      </a:r>
                      <a:endParaRPr lang="zh-CN" altLang="en-US" sz="2800" b="1" kern="1200" dirty="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chemeClr val="accent1">
                        <a:lumMod val="75000"/>
                        <a:lumOff val="25000"/>
                      </a:schemeClr>
                    </a:solidFill>
                  </a:tcPr>
                </a:tc>
                <a:extLst>
                  <a:ext uri="{0D108BD9-81ED-4DB2-BD59-A6C34878D82A}">
                    <a16:rowId xmlns:a16="http://schemas.microsoft.com/office/drawing/2014/main" val="10000"/>
                  </a:ext>
                </a:extLst>
              </a:tr>
              <a:tr h="540000">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altLang="zh-CN" sz="2800" kern="1200" dirty="0" smtClean="0">
                          <a:solidFill>
                            <a:srgbClr val="004E38"/>
                          </a:solidFill>
                          <a:latin typeface="+mn-lt"/>
                          <a:ea typeface="+mn-ea"/>
                          <a:cs typeface="+mn-cs"/>
                        </a:rPr>
                        <a:t>452.2</a:t>
                      </a:r>
                      <a:endParaRPr lang="zh-CN" altLang="zh-CN" sz="2800" kern="1200" dirty="0">
                        <a:solidFill>
                          <a:srgbClr val="004E38"/>
                        </a:solidFill>
                        <a:latin typeface="+mn-lt"/>
                        <a:ea typeface="+mn-ea"/>
                        <a:cs typeface="+mn-cs"/>
                      </a:endParaRPr>
                    </a:p>
                  </a:txBody>
                  <a:tcPr anchor="ctr">
                    <a:solidFill>
                      <a:schemeClr val="bg1">
                        <a:lumMod val="7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GB" altLang="zh-CN" sz="2800" kern="1200" dirty="0" smtClean="0">
                          <a:solidFill>
                            <a:srgbClr val="004E38"/>
                          </a:solidFill>
                          <a:latin typeface="+mn-lt"/>
                          <a:ea typeface="+mn-ea"/>
                          <a:cs typeface="+mn-cs"/>
                        </a:rPr>
                        <a:t>0.242</a:t>
                      </a:r>
                      <a:endParaRPr lang="zh-CN" altLang="en-US" sz="2800" kern="1200" dirty="0">
                        <a:solidFill>
                          <a:srgbClr val="004E38"/>
                        </a:solidFill>
                        <a:latin typeface="+mn-lt"/>
                        <a:ea typeface="+mn-ea"/>
                        <a:cs typeface="+mn-cs"/>
                      </a:endParaRPr>
                    </a:p>
                  </a:txBody>
                  <a:tcPr anchor="ctr">
                    <a:solidFill>
                      <a:schemeClr val="bg1">
                        <a:lumMod val="7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altLang="zh-CN" sz="2800" kern="1200" dirty="0" smtClean="0">
                          <a:solidFill>
                            <a:srgbClr val="004E38"/>
                          </a:solidFill>
                          <a:latin typeface="+mn-lt"/>
                          <a:ea typeface="+mn-ea"/>
                          <a:cs typeface="+mn-cs"/>
                        </a:rPr>
                        <a:t>4.77</a:t>
                      </a:r>
                      <a:endParaRPr lang="zh-CN" altLang="en-US" sz="2800" kern="1200" dirty="0">
                        <a:solidFill>
                          <a:srgbClr val="004E38"/>
                        </a:solidFill>
                        <a:latin typeface="+mn-lt"/>
                        <a:ea typeface="+mn-ea"/>
                        <a:cs typeface="+mn-cs"/>
                      </a:endParaRPr>
                    </a:p>
                  </a:txBody>
                  <a:tcPr anchor="ctr">
                    <a:solidFill>
                      <a:schemeClr val="bg1">
                        <a:lumMod val="7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GB" altLang="zh-CN" sz="2800" kern="1200" dirty="0" smtClean="0">
                          <a:solidFill>
                            <a:srgbClr val="004E38"/>
                          </a:solidFill>
                          <a:latin typeface="+mn-lt"/>
                          <a:ea typeface="+mn-ea"/>
                          <a:cs typeface="+mn-cs"/>
                        </a:rPr>
                        <a:t>58%</a:t>
                      </a:r>
                      <a:endParaRPr lang="zh-CN" altLang="en-US" sz="2800" kern="1200" dirty="0">
                        <a:solidFill>
                          <a:srgbClr val="004E38"/>
                        </a:solidFill>
                        <a:latin typeface="+mn-lt"/>
                        <a:ea typeface="+mn-ea"/>
                        <a:cs typeface="+mn-cs"/>
                      </a:endParaRPr>
                    </a:p>
                  </a:txBody>
                  <a:tcPr anchor="ctr">
                    <a:solidFill>
                      <a:schemeClr val="bg1">
                        <a:lumMod val="75000"/>
                      </a:schemeClr>
                    </a:solidFill>
                  </a:tcPr>
                </a:tc>
                <a:extLst>
                  <a:ext uri="{0D108BD9-81ED-4DB2-BD59-A6C34878D82A}">
                    <a16:rowId xmlns:a16="http://schemas.microsoft.com/office/drawing/2014/main" val="10001"/>
                  </a:ext>
                </a:extLst>
              </a:tr>
            </a:tbl>
          </a:graphicData>
        </a:graphic>
      </p:graphicFrame>
      <p:graphicFrame>
        <p:nvGraphicFramePr>
          <p:cNvPr id="82" name="表格 81"/>
          <p:cNvGraphicFramePr>
            <a:graphicFrameLocks noGrp="1"/>
          </p:cNvGraphicFramePr>
          <p:nvPr>
            <p:extLst>
              <p:ext uri="{D42A27DB-BD31-4B8C-83A1-F6EECF244321}">
                <p14:modId xmlns:p14="http://schemas.microsoft.com/office/powerpoint/2010/main" val="3985195760"/>
              </p:ext>
            </p:extLst>
          </p:nvPr>
        </p:nvGraphicFramePr>
        <p:xfrm>
          <a:off x="15841818" y="21731139"/>
          <a:ext cx="13699514" cy="1620000"/>
        </p:xfrm>
        <a:graphic>
          <a:graphicData uri="http://schemas.openxmlformats.org/drawingml/2006/table">
            <a:tbl>
              <a:tblPr firstRow="1" bandRow="1">
                <a:tableStyleId>{5C22544A-7EE6-4342-B048-85BDC9FD1C3A}</a:tableStyleId>
              </a:tblPr>
              <a:tblGrid>
                <a:gridCol w="3329292">
                  <a:extLst>
                    <a:ext uri="{9D8B030D-6E8A-4147-A177-3AD203B41FA5}">
                      <a16:colId xmlns:a16="http://schemas.microsoft.com/office/drawing/2014/main" val="4033781838"/>
                    </a:ext>
                  </a:extLst>
                </a:gridCol>
                <a:gridCol w="4835158">
                  <a:extLst>
                    <a:ext uri="{9D8B030D-6E8A-4147-A177-3AD203B41FA5}">
                      <a16:colId xmlns:a16="http://schemas.microsoft.com/office/drawing/2014/main" val="4179352935"/>
                    </a:ext>
                  </a:extLst>
                </a:gridCol>
                <a:gridCol w="3097174">
                  <a:extLst>
                    <a:ext uri="{9D8B030D-6E8A-4147-A177-3AD203B41FA5}">
                      <a16:colId xmlns:a16="http://schemas.microsoft.com/office/drawing/2014/main" val="3374396882"/>
                    </a:ext>
                  </a:extLst>
                </a:gridCol>
                <a:gridCol w="2437890">
                  <a:extLst>
                    <a:ext uri="{9D8B030D-6E8A-4147-A177-3AD203B41FA5}">
                      <a16:colId xmlns:a16="http://schemas.microsoft.com/office/drawing/2014/main" val="55535591"/>
                    </a:ext>
                  </a:extLst>
                </a:gridCol>
              </a:tblGrid>
              <a:tr h="540000">
                <a:tc>
                  <a:txBody>
                    <a:bodyPr/>
                    <a:lstStyle/>
                    <a:p>
                      <a:pPr algn="ctr">
                        <a:lnSpc>
                          <a:spcPts val="1700"/>
                        </a:lnSpc>
                        <a:spcAft>
                          <a:spcPts val="0"/>
                        </a:spcAft>
                      </a:pPr>
                      <a:r>
                        <a:rPr lang="en-US" sz="2800" kern="100" dirty="0">
                          <a:effectLst/>
                        </a:rPr>
                        <a:t>Description</a:t>
                      </a:r>
                      <a:endParaRPr lang="zh-CN" sz="2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chemeClr val="accent1">
                        <a:lumMod val="75000"/>
                        <a:lumOff val="25000"/>
                      </a:schemeClr>
                    </a:solidFill>
                  </a:tcPr>
                </a:tc>
                <a:tc>
                  <a:txBody>
                    <a:bodyPr/>
                    <a:lstStyle/>
                    <a:p>
                      <a:pPr algn="ctr">
                        <a:lnSpc>
                          <a:spcPts val="1700"/>
                        </a:lnSpc>
                        <a:spcAft>
                          <a:spcPts val="0"/>
                        </a:spcAft>
                      </a:pPr>
                      <a:r>
                        <a:rPr lang="en-US" sz="2800" kern="100" dirty="0">
                          <a:effectLst/>
                        </a:rPr>
                        <a:t>Vehicle</a:t>
                      </a:r>
                      <a:endParaRPr lang="zh-CN" sz="2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chemeClr val="accent1">
                        <a:lumMod val="75000"/>
                        <a:lumOff val="25000"/>
                      </a:schemeClr>
                    </a:solidFill>
                  </a:tcPr>
                </a:tc>
                <a:tc>
                  <a:txBody>
                    <a:bodyPr/>
                    <a:lstStyle/>
                    <a:p>
                      <a:pPr algn="ctr" fontAlgn="ctr">
                        <a:lnSpc>
                          <a:spcPts val="1700"/>
                        </a:lnSpc>
                        <a:spcAft>
                          <a:spcPts val="0"/>
                        </a:spcAft>
                      </a:pPr>
                      <a:r>
                        <a:rPr lang="en-US" sz="2800" kern="100" dirty="0" err="1" smtClean="0">
                          <a:effectLst/>
                        </a:rPr>
                        <a:t>AUC</a:t>
                      </a:r>
                      <a:r>
                        <a:rPr lang="en-US" sz="2800" kern="100" baseline="-25000" dirty="0" err="1" smtClean="0">
                          <a:effectLst/>
                        </a:rPr>
                        <a:t>last</a:t>
                      </a:r>
                      <a:r>
                        <a:rPr lang="en-US" sz="2800" kern="100" baseline="-25000" dirty="0" smtClean="0">
                          <a:effectLst/>
                        </a:rPr>
                        <a:t> </a:t>
                      </a:r>
                      <a:r>
                        <a:rPr lang="en-US" sz="2800" kern="100" dirty="0" smtClean="0">
                          <a:effectLst/>
                        </a:rPr>
                        <a:t>(</a:t>
                      </a:r>
                      <a:r>
                        <a:rPr lang="en-US" sz="2800" kern="100" dirty="0" err="1" smtClean="0">
                          <a:effectLst/>
                        </a:rPr>
                        <a:t>hr</a:t>
                      </a:r>
                      <a:r>
                        <a:rPr lang="en-US" sz="2800" kern="100" dirty="0" smtClean="0">
                          <a:effectLst/>
                        </a:rPr>
                        <a:t>*µ</a:t>
                      </a:r>
                      <a:r>
                        <a:rPr lang="en-US" sz="2800" kern="100" dirty="0" err="1" smtClean="0">
                          <a:effectLst/>
                        </a:rPr>
                        <a:t>mol</a:t>
                      </a:r>
                      <a:r>
                        <a:rPr lang="en-US" sz="2800" kern="100" dirty="0" smtClean="0">
                          <a:effectLst/>
                        </a:rPr>
                        <a:t>/L)</a:t>
                      </a:r>
                      <a:endParaRPr lang="zh-CN" sz="2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chemeClr val="accent1">
                        <a:lumMod val="75000"/>
                        <a:lumOff val="25000"/>
                      </a:schemeClr>
                    </a:solidFill>
                  </a:tcPr>
                </a:tc>
                <a:tc>
                  <a:txBody>
                    <a:bodyPr/>
                    <a:lstStyle/>
                    <a:p>
                      <a:pPr algn="ctr" fontAlgn="ctr">
                        <a:lnSpc>
                          <a:spcPts val="1700"/>
                        </a:lnSpc>
                        <a:spcAft>
                          <a:spcPts val="0"/>
                        </a:spcAft>
                      </a:pPr>
                      <a:r>
                        <a:rPr lang="en-US" sz="2800" kern="100" dirty="0" err="1" smtClean="0">
                          <a:effectLst/>
                        </a:rPr>
                        <a:t>C</a:t>
                      </a:r>
                      <a:r>
                        <a:rPr lang="en-US" sz="2800" kern="100" baseline="-25000" dirty="0" err="1" smtClean="0">
                          <a:effectLst/>
                        </a:rPr>
                        <a:t>max</a:t>
                      </a:r>
                      <a:r>
                        <a:rPr lang="en-US" sz="2800" kern="100" baseline="-25000" dirty="0" smtClean="0">
                          <a:effectLst/>
                        </a:rPr>
                        <a:t> </a:t>
                      </a:r>
                      <a:r>
                        <a:rPr lang="en-US" sz="2800" kern="100" dirty="0" smtClean="0">
                          <a:effectLst/>
                        </a:rPr>
                        <a:t>(</a:t>
                      </a:r>
                      <a:r>
                        <a:rPr lang="en-US" sz="2800" kern="100" dirty="0">
                          <a:effectLst/>
                        </a:rPr>
                        <a:t>µ</a:t>
                      </a:r>
                      <a:r>
                        <a:rPr lang="en-US" sz="2800" kern="100" dirty="0" err="1">
                          <a:effectLst/>
                        </a:rPr>
                        <a:t>mol</a:t>
                      </a:r>
                      <a:r>
                        <a:rPr lang="en-US" sz="2800" kern="100" dirty="0">
                          <a:effectLst/>
                        </a:rPr>
                        <a:t>/L)</a:t>
                      </a:r>
                      <a:endParaRPr lang="zh-CN" sz="28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marL="0" marR="0" marT="0" marB="0" anchor="ctr">
                    <a:solidFill>
                      <a:schemeClr val="accent1">
                        <a:lumMod val="75000"/>
                        <a:lumOff val="25000"/>
                      </a:schemeClr>
                    </a:solidFill>
                  </a:tcPr>
                </a:tc>
                <a:extLst>
                  <a:ext uri="{0D108BD9-81ED-4DB2-BD59-A6C34878D82A}">
                    <a16:rowId xmlns:a16="http://schemas.microsoft.com/office/drawing/2014/main" val="660265595"/>
                  </a:ext>
                </a:extLst>
              </a:tr>
              <a:tr h="540000">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sz="2800" kern="1200" dirty="0">
                          <a:solidFill>
                            <a:srgbClr val="004E38"/>
                          </a:solidFill>
                          <a:latin typeface="+mn-lt"/>
                          <a:ea typeface="+mn-ea"/>
                          <a:cs typeface="+mn-cs"/>
                        </a:rPr>
                        <a:t>Original API</a:t>
                      </a:r>
                      <a:endParaRPr lang="zh-CN" sz="2800" kern="1200" dirty="0">
                        <a:solidFill>
                          <a:srgbClr val="004E38"/>
                        </a:solidFill>
                        <a:latin typeface="+mn-lt"/>
                        <a:ea typeface="+mn-ea"/>
                        <a:cs typeface="+mn-cs"/>
                      </a:endParaRPr>
                    </a:p>
                  </a:txBody>
                  <a:tcPr marL="0" marR="0" marT="0" marB="0" anchor="ct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sz="2800" kern="1200" dirty="0">
                          <a:solidFill>
                            <a:srgbClr val="004E38"/>
                          </a:solidFill>
                          <a:latin typeface="+mn-lt"/>
                          <a:ea typeface="+mn-ea"/>
                          <a:cs typeface="+mn-cs"/>
                        </a:rPr>
                        <a:t>0.2% Tween in water</a:t>
                      </a:r>
                      <a:endParaRPr lang="zh-CN" sz="2800" kern="1200" dirty="0">
                        <a:solidFill>
                          <a:srgbClr val="004E38"/>
                        </a:solidFill>
                        <a:latin typeface="+mn-lt"/>
                        <a:ea typeface="+mn-ea"/>
                        <a:cs typeface="+mn-cs"/>
                      </a:endParaRPr>
                    </a:p>
                  </a:txBody>
                  <a:tcPr marL="0" marR="0" marT="0" marB="0" anchor="ct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sz="2800" kern="1200" dirty="0">
                          <a:solidFill>
                            <a:srgbClr val="004E38"/>
                          </a:solidFill>
                          <a:latin typeface="+mn-lt"/>
                          <a:ea typeface="+mn-ea"/>
                          <a:cs typeface="+mn-cs"/>
                        </a:rPr>
                        <a:t>2.29</a:t>
                      </a:r>
                      <a:endParaRPr lang="zh-CN" sz="2800" kern="1200" dirty="0">
                        <a:solidFill>
                          <a:srgbClr val="004E38"/>
                        </a:solidFill>
                        <a:latin typeface="+mn-lt"/>
                        <a:ea typeface="+mn-ea"/>
                        <a:cs typeface="+mn-cs"/>
                      </a:endParaRPr>
                    </a:p>
                  </a:txBody>
                  <a:tcPr marL="0" marR="0" marT="0" marB="0" anchor="ct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sz="2800" kern="1200" dirty="0">
                          <a:solidFill>
                            <a:srgbClr val="004E38"/>
                          </a:solidFill>
                          <a:latin typeface="+mn-lt"/>
                          <a:ea typeface="+mn-ea"/>
                          <a:cs typeface="+mn-cs"/>
                        </a:rPr>
                        <a:t>0.487</a:t>
                      </a:r>
                      <a:endParaRPr lang="zh-CN" sz="2800" kern="1200" dirty="0">
                        <a:solidFill>
                          <a:srgbClr val="004E38"/>
                        </a:solidFill>
                        <a:latin typeface="+mn-lt"/>
                        <a:ea typeface="+mn-ea"/>
                        <a:cs typeface="+mn-cs"/>
                      </a:endParaRPr>
                    </a:p>
                  </a:txBody>
                  <a:tcPr marL="0" marR="0" marT="0" marB="0" anchor="ctr"/>
                </a:tc>
                <a:extLst>
                  <a:ext uri="{0D108BD9-81ED-4DB2-BD59-A6C34878D82A}">
                    <a16:rowId xmlns:a16="http://schemas.microsoft.com/office/drawing/2014/main" val="3577175623"/>
                  </a:ext>
                </a:extLst>
              </a:tr>
              <a:tr h="540000">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sz="2800" kern="1200" dirty="0">
                          <a:solidFill>
                            <a:srgbClr val="004E38"/>
                          </a:solidFill>
                          <a:latin typeface="+mn-lt"/>
                          <a:ea typeface="+mn-ea"/>
                          <a:cs typeface="+mn-cs"/>
                        </a:rPr>
                        <a:t>Nanoparticles</a:t>
                      </a:r>
                      <a:endParaRPr lang="zh-CN" sz="2800" kern="1200" dirty="0">
                        <a:solidFill>
                          <a:srgbClr val="004E38"/>
                        </a:solidFill>
                        <a:latin typeface="+mn-lt"/>
                        <a:ea typeface="+mn-ea"/>
                        <a:cs typeface="+mn-cs"/>
                      </a:endParaRPr>
                    </a:p>
                  </a:txBody>
                  <a:tcPr marL="0" marR="0" marT="0" marB="0" anchor="ctr">
                    <a:solidFill>
                      <a:schemeClr val="bg1">
                        <a:lumMod val="6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sz="2800" kern="1200" dirty="0">
                          <a:solidFill>
                            <a:srgbClr val="004E38"/>
                          </a:solidFill>
                          <a:latin typeface="+mn-lt"/>
                          <a:ea typeface="+mn-ea"/>
                          <a:cs typeface="+mn-cs"/>
                        </a:rPr>
                        <a:t>DI Water</a:t>
                      </a:r>
                      <a:endParaRPr lang="zh-CN" sz="2800" kern="1200" dirty="0">
                        <a:solidFill>
                          <a:srgbClr val="004E38"/>
                        </a:solidFill>
                        <a:latin typeface="+mn-lt"/>
                        <a:ea typeface="+mn-ea"/>
                        <a:cs typeface="+mn-cs"/>
                      </a:endParaRPr>
                    </a:p>
                  </a:txBody>
                  <a:tcPr marL="0" marR="0" marT="0" marB="0" anchor="ctr">
                    <a:solidFill>
                      <a:schemeClr val="bg1">
                        <a:lumMod val="6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sz="2800" kern="1200" dirty="0">
                          <a:solidFill>
                            <a:srgbClr val="004E38"/>
                          </a:solidFill>
                          <a:latin typeface="+mn-lt"/>
                          <a:ea typeface="+mn-ea"/>
                          <a:cs typeface="+mn-cs"/>
                        </a:rPr>
                        <a:t>9.74</a:t>
                      </a:r>
                      <a:endParaRPr lang="zh-CN" sz="2800" kern="1200" dirty="0">
                        <a:solidFill>
                          <a:srgbClr val="004E38"/>
                        </a:solidFill>
                        <a:latin typeface="+mn-lt"/>
                        <a:ea typeface="+mn-ea"/>
                        <a:cs typeface="+mn-cs"/>
                      </a:endParaRPr>
                    </a:p>
                  </a:txBody>
                  <a:tcPr marL="0" marR="0" marT="0" marB="0" anchor="ctr">
                    <a:solidFill>
                      <a:schemeClr val="bg1">
                        <a:lumMod val="6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sz="2800" kern="1200" dirty="0">
                          <a:solidFill>
                            <a:srgbClr val="004E38"/>
                          </a:solidFill>
                          <a:latin typeface="+mn-lt"/>
                          <a:ea typeface="+mn-ea"/>
                          <a:cs typeface="+mn-cs"/>
                        </a:rPr>
                        <a:t>2.1</a:t>
                      </a:r>
                      <a:endParaRPr lang="zh-CN" sz="2800" kern="1200" dirty="0">
                        <a:solidFill>
                          <a:srgbClr val="004E38"/>
                        </a:solidFill>
                        <a:latin typeface="+mn-lt"/>
                        <a:ea typeface="+mn-ea"/>
                        <a:cs typeface="+mn-cs"/>
                      </a:endParaRPr>
                    </a:p>
                  </a:txBody>
                  <a:tcPr marL="0" marR="0" marT="0" marB="0" anchor="ctr">
                    <a:solidFill>
                      <a:schemeClr val="bg1">
                        <a:lumMod val="65000"/>
                      </a:schemeClr>
                    </a:solidFill>
                  </a:tcPr>
                </a:tc>
                <a:extLst>
                  <a:ext uri="{0D108BD9-81ED-4DB2-BD59-A6C34878D82A}">
                    <a16:rowId xmlns:a16="http://schemas.microsoft.com/office/drawing/2014/main" val="3196452453"/>
                  </a:ext>
                </a:extLst>
              </a:tr>
            </a:tbl>
          </a:graphicData>
        </a:graphic>
      </p:graphicFrame>
      <p:sp>
        <p:nvSpPr>
          <p:cNvPr id="88" name="文本框 87"/>
          <p:cNvSpPr txBox="1"/>
          <p:nvPr/>
        </p:nvSpPr>
        <p:spPr>
          <a:xfrm>
            <a:off x="19584179" y="19282381"/>
            <a:ext cx="6779637" cy="461665"/>
          </a:xfrm>
          <a:prstGeom prst="rect">
            <a:avLst/>
          </a:prstGeom>
          <a:noFill/>
        </p:spPr>
        <p:txBody>
          <a:bodyPr wrap="square" rtlCol="0">
            <a:spAutoFit/>
          </a:bodyPr>
          <a:lstStyle/>
          <a:p>
            <a:pPr algn="ctr"/>
            <a:r>
              <a:rPr lang="en-GB" altLang="zh-CN" sz="2400" dirty="0" smtClean="0"/>
              <a:t>Table </a:t>
            </a:r>
            <a:r>
              <a:rPr lang="en-GB" altLang="zh-CN" sz="2400" dirty="0" smtClean="0"/>
              <a:t>6. </a:t>
            </a:r>
            <a:r>
              <a:rPr lang="en-GB" altLang="zh-CN" sz="2400" dirty="0" smtClean="0"/>
              <a:t>Characterisation of spray dried final product</a:t>
            </a:r>
            <a:endParaRPr lang="zh-CN" altLang="en-US" sz="2400" dirty="0"/>
          </a:p>
        </p:txBody>
      </p:sp>
      <p:sp>
        <p:nvSpPr>
          <p:cNvPr id="89" name="文本框 88"/>
          <p:cNvSpPr txBox="1"/>
          <p:nvPr/>
        </p:nvSpPr>
        <p:spPr>
          <a:xfrm>
            <a:off x="19394119" y="21334966"/>
            <a:ext cx="6779637" cy="461665"/>
          </a:xfrm>
          <a:prstGeom prst="rect">
            <a:avLst/>
          </a:prstGeom>
          <a:noFill/>
        </p:spPr>
        <p:txBody>
          <a:bodyPr wrap="square" rtlCol="0">
            <a:spAutoFit/>
          </a:bodyPr>
          <a:lstStyle/>
          <a:p>
            <a:pPr algn="ctr"/>
            <a:r>
              <a:rPr lang="en-GB" altLang="zh-CN" sz="2400" dirty="0" smtClean="0"/>
              <a:t>Table </a:t>
            </a:r>
            <a:r>
              <a:rPr lang="en-GB" altLang="zh-CN" sz="2400" dirty="0" smtClean="0"/>
              <a:t>7. </a:t>
            </a:r>
            <a:r>
              <a:rPr lang="en-US" altLang="zh-CN" sz="2400" i="1" dirty="0" smtClean="0"/>
              <a:t>In-vivo</a:t>
            </a:r>
            <a:r>
              <a:rPr lang="en-US" altLang="zh-CN" sz="2400" dirty="0"/>
              <a:t> </a:t>
            </a:r>
            <a:r>
              <a:rPr lang="en-US" altLang="zh-CN" sz="2400" dirty="0" smtClean="0"/>
              <a:t>results  (Courtesy of Genentech)</a:t>
            </a:r>
            <a:endParaRPr lang="en-US" altLang="zh-CN" sz="2400" dirty="0"/>
          </a:p>
        </p:txBody>
      </p:sp>
      <p:sp>
        <p:nvSpPr>
          <p:cNvPr id="90" name="文本框 89"/>
          <p:cNvSpPr txBox="1"/>
          <p:nvPr/>
        </p:nvSpPr>
        <p:spPr>
          <a:xfrm>
            <a:off x="15770314" y="23436371"/>
            <a:ext cx="13771017" cy="3754874"/>
          </a:xfrm>
          <a:prstGeom prst="rect">
            <a:avLst/>
          </a:prstGeom>
          <a:noFill/>
        </p:spPr>
        <p:txBody>
          <a:bodyPr wrap="square" rtlCol="0">
            <a:spAutoFit/>
          </a:bodyPr>
          <a:lstStyle/>
          <a:p>
            <a:pPr algn="just" defTabSz="952097" eaLnBrk="0" hangingPunct="0">
              <a:spcBef>
                <a:spcPct val="50000"/>
              </a:spcBef>
            </a:pPr>
            <a:r>
              <a:rPr lang="en-GB" altLang="zh-CN" sz="2800" b="1" dirty="0" smtClean="0">
                <a:latin typeface="Arial Unicode MS" panose="020B0604020202020204" pitchFamily="34" charset="-122"/>
                <a:ea typeface="Arial Unicode MS" panose="020B0604020202020204" pitchFamily="34" charset="-122"/>
                <a:cs typeface="Arial Unicode MS" panose="020B0604020202020204" pitchFamily="34" charset="-122"/>
              </a:rPr>
              <a:t>Dry </a:t>
            </a:r>
            <a:r>
              <a:rPr lang="en-GB" altLang="zh-CN" sz="2800" b="1" dirty="0">
                <a:latin typeface="Arial Unicode MS" panose="020B0604020202020204" pitchFamily="34" charset="-122"/>
                <a:ea typeface="Arial Unicode MS" panose="020B0604020202020204" pitchFamily="34" charset="-122"/>
                <a:cs typeface="Arial Unicode MS" panose="020B0604020202020204" pitchFamily="34" charset="-122"/>
              </a:rPr>
              <a:t>granulation</a:t>
            </a:r>
          </a:p>
          <a:p>
            <a:pPr algn="just" defTabSz="952097" eaLnBrk="0" hangingPunct="0">
              <a:spcBef>
                <a:spcPct val="50000"/>
              </a:spcBef>
            </a:pPr>
            <a:r>
              <a:rPr lang="en-US" altLang="zh-CN" sz="2800" dirty="0" smtClean="0">
                <a:latin typeface="Arial" panose="020B0604020202020204" pitchFamily="34" charset="0"/>
                <a:ea typeface="Arial Unicode MS" panose="020B0604020202020204" pitchFamily="34" charset="-122"/>
                <a:cs typeface="Arial" panose="020B0604020202020204" pitchFamily="34" charset="0"/>
              </a:rPr>
              <a:t>The </a:t>
            </a:r>
            <a:r>
              <a:rPr lang="en-US" altLang="zh-CN" sz="2800" dirty="0">
                <a:latin typeface="Arial" panose="020B0604020202020204" pitchFamily="34" charset="0"/>
                <a:ea typeface="Arial Unicode MS" panose="020B0604020202020204" pitchFamily="34" charset="-122"/>
                <a:cs typeface="Arial" panose="020B0604020202020204" pitchFamily="34" charset="0"/>
              </a:rPr>
              <a:t>nanoparticles were then formulated into a granule-in-sachet dosage form at a drug loading of 26%, via a TB and DG </a:t>
            </a:r>
            <a:r>
              <a:rPr lang="en-US" altLang="zh-CN" sz="2800" dirty="0" smtClean="0">
                <a:latin typeface="Arial" panose="020B0604020202020204" pitchFamily="34" charset="0"/>
                <a:ea typeface="Arial Unicode MS" panose="020B0604020202020204" pitchFamily="34" charset="-122"/>
                <a:cs typeface="Arial" panose="020B0604020202020204" pitchFamily="34" charset="0"/>
              </a:rPr>
              <a:t>process. </a:t>
            </a:r>
            <a:r>
              <a:rPr lang="en-US" altLang="zh-CN" sz="2800" dirty="0">
                <a:latin typeface="Arial" panose="020B0604020202020204" pitchFamily="34" charset="0"/>
                <a:ea typeface="Arial Unicode MS" panose="020B0604020202020204" pitchFamily="34" charset="-122"/>
                <a:cs typeface="Arial" panose="020B0604020202020204" pitchFamily="34" charset="0"/>
              </a:rPr>
              <a:t>T</a:t>
            </a:r>
            <a:r>
              <a:rPr lang="en-US" altLang="zh-CN" sz="2800" dirty="0" smtClean="0">
                <a:latin typeface="Arial" panose="020B0604020202020204" pitchFamily="34" charset="0"/>
                <a:ea typeface="Arial Unicode MS" panose="020B0604020202020204" pitchFamily="34" charset="-122"/>
                <a:cs typeface="Arial" panose="020B0604020202020204" pitchFamily="34" charset="0"/>
              </a:rPr>
              <a:t>he </a:t>
            </a:r>
            <a:r>
              <a:rPr lang="en-US" altLang="zh-CN" sz="2800" dirty="0">
                <a:latin typeface="Arial" panose="020B0604020202020204" pitchFamily="34" charset="0"/>
                <a:ea typeface="Arial Unicode MS" panose="020B0604020202020204" pitchFamily="34" charset="-122"/>
                <a:cs typeface="Arial" panose="020B0604020202020204" pitchFamily="34" charset="0"/>
              </a:rPr>
              <a:t>parameters of </a:t>
            </a:r>
            <a:r>
              <a:rPr lang="en-US" altLang="zh-CN" sz="2800" dirty="0" smtClean="0">
                <a:latin typeface="Arial" panose="020B0604020202020204" pitchFamily="34" charset="0"/>
                <a:ea typeface="Arial Unicode MS" panose="020B0604020202020204" pitchFamily="34" charset="-122"/>
                <a:cs typeface="Arial" panose="020B0604020202020204" pitchFamily="34" charset="0"/>
              </a:rPr>
              <a:t>the process </a:t>
            </a:r>
            <a:r>
              <a:rPr lang="en-US" altLang="zh-CN" sz="2800" dirty="0">
                <a:latin typeface="Arial" panose="020B0604020202020204" pitchFamily="34" charset="0"/>
                <a:ea typeface="Arial Unicode MS" panose="020B0604020202020204" pitchFamily="34" charset="-122"/>
                <a:cs typeface="Arial" panose="020B0604020202020204" pitchFamily="34" charset="0"/>
              </a:rPr>
              <a:t>and the results can be seen in Table 8. An accelerated stability </a:t>
            </a:r>
            <a:r>
              <a:rPr lang="en-US" altLang="zh-CN" sz="2800" dirty="0" err="1">
                <a:latin typeface="Arial" panose="020B0604020202020204" pitchFamily="34" charset="0"/>
                <a:ea typeface="Arial Unicode MS" panose="020B0604020202020204" pitchFamily="34" charset="-122"/>
                <a:cs typeface="Arial" panose="020B0604020202020204" pitchFamily="34" charset="0"/>
              </a:rPr>
              <a:t>programme</a:t>
            </a:r>
            <a:r>
              <a:rPr lang="en-US" altLang="zh-CN" sz="2800" dirty="0">
                <a:latin typeface="Arial" panose="020B0604020202020204" pitchFamily="34" charset="0"/>
                <a:ea typeface="Arial Unicode MS" panose="020B0604020202020204" pitchFamily="34" charset="-122"/>
                <a:cs typeface="Arial" panose="020B0604020202020204" pitchFamily="34" charset="0"/>
              </a:rPr>
              <a:t> was conducted on the final dosage form. In this study, the granular samples were found to generate consistent </a:t>
            </a:r>
            <a:r>
              <a:rPr lang="en-US" altLang="zh-CN" sz="2800" i="1" dirty="0">
                <a:latin typeface="Arial" panose="020B0604020202020204" pitchFamily="34" charset="0"/>
                <a:ea typeface="Arial Unicode MS" panose="020B0604020202020204" pitchFamily="34" charset="-122"/>
                <a:cs typeface="Arial" panose="020B0604020202020204" pitchFamily="34" charset="0"/>
              </a:rPr>
              <a:t>in-vitro</a:t>
            </a:r>
            <a:r>
              <a:rPr lang="en-US" altLang="zh-CN" sz="2800" dirty="0">
                <a:latin typeface="Arial" panose="020B0604020202020204" pitchFamily="34" charset="0"/>
                <a:ea typeface="Arial Unicode MS" panose="020B0604020202020204" pitchFamily="34" charset="-122"/>
                <a:cs typeface="Arial" panose="020B0604020202020204" pitchFamily="34" charset="0"/>
              </a:rPr>
              <a:t> dissolution </a:t>
            </a:r>
            <a:r>
              <a:rPr lang="en-US" altLang="zh-CN" sz="2800" dirty="0" err="1">
                <a:latin typeface="Arial" panose="020B0604020202020204" pitchFamily="34" charset="0"/>
                <a:ea typeface="Arial Unicode MS" panose="020B0604020202020204" pitchFamily="34" charset="-122"/>
                <a:cs typeface="Arial" panose="020B0604020202020204" pitchFamily="34" charset="0"/>
              </a:rPr>
              <a:t>behaviour</a:t>
            </a:r>
            <a:r>
              <a:rPr lang="en-US" altLang="zh-CN" sz="2800" dirty="0">
                <a:latin typeface="Arial" panose="020B0604020202020204" pitchFamily="34" charset="0"/>
                <a:ea typeface="Arial Unicode MS" panose="020B0604020202020204" pitchFamily="34" charset="-122"/>
                <a:cs typeface="Arial" panose="020B0604020202020204" pitchFamily="34" charset="0"/>
              </a:rPr>
              <a:t> (the formulated nanoparticles were noted to be far more soluble than the crystalline counterpart) and stable assay results, as can be seen in Figure 3.</a:t>
            </a:r>
            <a:endParaRPr lang="en-US" altLang="zh-CN" sz="2800" b="1" dirty="0">
              <a:latin typeface="Arial" panose="020B0604020202020204" pitchFamily="34" charset="0"/>
              <a:ea typeface="Arial Unicode MS" panose="020B0604020202020204" pitchFamily="34" charset="-122"/>
              <a:cs typeface="Arial" panose="020B0604020202020204" pitchFamily="34" charset="0"/>
            </a:endParaRPr>
          </a:p>
        </p:txBody>
      </p:sp>
      <p:graphicFrame>
        <p:nvGraphicFramePr>
          <p:cNvPr id="91" name="Table 20"/>
          <p:cNvGraphicFramePr>
            <a:graphicFrameLocks noGrp="1"/>
          </p:cNvGraphicFramePr>
          <p:nvPr>
            <p:extLst>
              <p:ext uri="{D42A27DB-BD31-4B8C-83A1-F6EECF244321}">
                <p14:modId xmlns:p14="http://schemas.microsoft.com/office/powerpoint/2010/main" val="1946100033"/>
              </p:ext>
            </p:extLst>
          </p:nvPr>
        </p:nvGraphicFramePr>
        <p:xfrm>
          <a:off x="15841816" y="27251807"/>
          <a:ext cx="13249765" cy="1620000"/>
        </p:xfrm>
        <a:graphic>
          <a:graphicData uri="http://schemas.openxmlformats.org/drawingml/2006/table">
            <a:tbl>
              <a:tblPr firstRow="1" bandRow="1">
                <a:tableStyleId>{21E4AEA4-8DFA-4A89-87EB-49C32662AFE0}</a:tableStyleId>
              </a:tblPr>
              <a:tblGrid>
                <a:gridCol w="2231245">
                  <a:extLst>
                    <a:ext uri="{9D8B030D-6E8A-4147-A177-3AD203B41FA5}">
                      <a16:colId xmlns:a16="http://schemas.microsoft.com/office/drawing/2014/main" val="20001"/>
                    </a:ext>
                  </a:extLst>
                </a:gridCol>
                <a:gridCol w="3657600">
                  <a:extLst>
                    <a:ext uri="{9D8B030D-6E8A-4147-A177-3AD203B41FA5}">
                      <a16:colId xmlns:a16="http://schemas.microsoft.com/office/drawing/2014/main" val="20002"/>
                    </a:ext>
                  </a:extLst>
                </a:gridCol>
                <a:gridCol w="2834640">
                  <a:extLst>
                    <a:ext uri="{9D8B030D-6E8A-4147-A177-3AD203B41FA5}">
                      <a16:colId xmlns:a16="http://schemas.microsoft.com/office/drawing/2014/main" val="20005"/>
                    </a:ext>
                  </a:extLst>
                </a:gridCol>
                <a:gridCol w="1508760">
                  <a:extLst>
                    <a:ext uri="{9D8B030D-6E8A-4147-A177-3AD203B41FA5}">
                      <a16:colId xmlns:a16="http://schemas.microsoft.com/office/drawing/2014/main" val="2690644727"/>
                    </a:ext>
                  </a:extLst>
                </a:gridCol>
                <a:gridCol w="1508760">
                  <a:extLst>
                    <a:ext uri="{9D8B030D-6E8A-4147-A177-3AD203B41FA5}">
                      <a16:colId xmlns:a16="http://schemas.microsoft.com/office/drawing/2014/main" val="2767438080"/>
                    </a:ext>
                  </a:extLst>
                </a:gridCol>
                <a:gridCol w="1508760">
                  <a:extLst>
                    <a:ext uri="{9D8B030D-6E8A-4147-A177-3AD203B41FA5}">
                      <a16:colId xmlns:a16="http://schemas.microsoft.com/office/drawing/2014/main" val="753163154"/>
                    </a:ext>
                  </a:extLst>
                </a:gridCol>
              </a:tblGrid>
              <a:tr h="54000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zh-CN" sz="2800" kern="120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Compaction</a:t>
                      </a:r>
                    </a:p>
                  </a:txBody>
                  <a:tcPr anchor="ctr">
                    <a:solidFill>
                      <a:schemeClr val="accent1">
                        <a:lumMod val="75000"/>
                        <a:lumOff val="25000"/>
                      </a:schemeClr>
                    </a:solidFill>
                  </a:tcPr>
                </a:tc>
                <a:tc hMerge="1">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GB" altLang="zh-CN" sz="2800" kern="1200" dirty="0" smtClean="0">
                        <a:solidFill>
                          <a:schemeClr val="tx1"/>
                        </a:solidFill>
                        <a:latin typeface="Arial Unicode MS" panose="020B0604020202020204" pitchFamily="34" charset="-122"/>
                        <a:ea typeface="Arial Unicode MS" panose="020B0604020202020204" pitchFamily="34" charset="-122"/>
                        <a:cs typeface="Arial Unicode MS" panose="020B0604020202020204" pitchFamily="34" charset="-122"/>
                      </a:endParaRPr>
                    </a:p>
                  </a:txBody>
                  <a:tcPr anchor="ctr">
                    <a:solidFill>
                      <a:srgbClr val="F36E25"/>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zh-CN" sz="2800" kern="120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Milling</a:t>
                      </a:r>
                    </a:p>
                  </a:txBody>
                  <a:tcPr anchor="ctr">
                    <a:solidFill>
                      <a:schemeClr val="accent1">
                        <a:lumMod val="75000"/>
                        <a:lumOff val="25000"/>
                      </a:schemeClr>
                    </a:solidFill>
                  </a:tcPr>
                </a:tc>
                <a:tc gridSpan="3">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altLang="zh-CN" sz="2800" kern="1200" dirty="0" smtClean="0">
                          <a:solidFill>
                            <a:schemeClr val="bg1"/>
                          </a:solidFill>
                          <a:latin typeface="Arial Unicode MS" panose="020B0604020202020204" pitchFamily="34" charset="-122"/>
                          <a:ea typeface="Arial Unicode MS" panose="020B0604020202020204" pitchFamily="34" charset="-122"/>
                          <a:cs typeface="Arial Unicode MS" panose="020B0604020202020204" pitchFamily="34" charset="-122"/>
                        </a:rPr>
                        <a:t>Characterisation</a:t>
                      </a:r>
                    </a:p>
                  </a:txBody>
                  <a:tcPr anchor="ctr">
                    <a:solidFill>
                      <a:schemeClr val="accent1">
                        <a:lumMod val="75000"/>
                        <a:lumOff val="25000"/>
                      </a:schemeClr>
                    </a:solidFill>
                  </a:tcPr>
                </a:tc>
                <a:tc hMerge="1">
                  <a:txBody>
                    <a:bodyPr/>
                    <a:lstStyle/>
                    <a:p>
                      <a:endParaRPr lang="zh-CN" altLang="en-US"/>
                    </a:p>
                  </a:txBody>
                  <a:tcPr/>
                </a:tc>
                <a:tc hMerge="1">
                  <a:txBody>
                    <a:bodyPr/>
                    <a:lstStyle/>
                    <a:p>
                      <a:endParaRPr lang="zh-CN" altLang="en-US"/>
                    </a:p>
                  </a:txBody>
                  <a:tcPr/>
                </a:tc>
                <a:extLst>
                  <a:ext uri="{0D108BD9-81ED-4DB2-BD59-A6C34878D82A}">
                    <a16:rowId xmlns:a16="http://schemas.microsoft.com/office/drawing/2014/main" val="10000"/>
                  </a:ext>
                </a:extLst>
              </a:tr>
              <a:tr h="540000">
                <a:tc>
                  <a:txBody>
                    <a:bodyPr/>
                    <a:lstStyle/>
                    <a:p>
                      <a:pPr marL="0" marR="0" lvl="0" indent="0" algn="ctr" defTabSz="3780038" rtl="0" eaLnBrk="1" fontAlgn="ctr" latinLnBrk="0" hangingPunct="1">
                        <a:lnSpc>
                          <a:spcPct val="100000"/>
                        </a:lnSpc>
                        <a:spcBef>
                          <a:spcPts val="0"/>
                        </a:spcBef>
                        <a:spcAft>
                          <a:spcPts val="0"/>
                        </a:spcAft>
                        <a:buClrTx/>
                        <a:buSzTx/>
                        <a:buFontTx/>
                        <a:buNone/>
                        <a:tabLst/>
                        <a:defRPr/>
                      </a:pPr>
                      <a:r>
                        <a:rPr lang="sv-SE" altLang="zh-CN" sz="2800" b="1" kern="1200" dirty="0" smtClean="0">
                          <a:solidFill>
                            <a:schemeClr val="bg1"/>
                          </a:solidFill>
                          <a:latin typeface="+mn-lt"/>
                          <a:ea typeface="+mn-ea"/>
                          <a:cs typeface="+mn-cs"/>
                        </a:rPr>
                        <a:t>Pressure (kN)</a:t>
                      </a:r>
                    </a:p>
                  </a:txBody>
                  <a:tcPr anchor="ctr">
                    <a:solidFill>
                      <a:schemeClr val="accent1">
                        <a:lumMod val="75000"/>
                        <a:lumOff val="2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GB" altLang="zh-CN" sz="2800" b="1" kern="1200" dirty="0" smtClean="0">
                          <a:solidFill>
                            <a:schemeClr val="bg1"/>
                          </a:solidFill>
                          <a:latin typeface="+mn-lt"/>
                          <a:ea typeface="+mn-ea"/>
                          <a:cs typeface="+mn-cs"/>
                        </a:rPr>
                        <a:t>Ribbon </a:t>
                      </a:r>
                      <a:r>
                        <a:rPr lang="en-GB" altLang="zh-CN" sz="2800" b="1" kern="1200" dirty="0" smtClean="0">
                          <a:solidFill>
                            <a:schemeClr val="bg1"/>
                          </a:solidFill>
                          <a:latin typeface="+mn-lt"/>
                          <a:ea typeface="+mn-ea"/>
                          <a:cs typeface="+mn-cs"/>
                        </a:rPr>
                        <a:t>thickness (</a:t>
                      </a:r>
                      <a:r>
                        <a:rPr lang="en-GB" altLang="zh-CN" sz="2800" b="1" kern="1200" dirty="0" smtClean="0">
                          <a:solidFill>
                            <a:schemeClr val="bg1"/>
                          </a:solidFill>
                          <a:latin typeface="+mn-lt"/>
                          <a:ea typeface="+mn-ea"/>
                          <a:cs typeface="+mn-cs"/>
                        </a:rPr>
                        <a:t>mm)</a:t>
                      </a:r>
                      <a:endParaRPr lang="en-US" altLang="zh-CN" sz="2800" b="1" kern="1200" dirty="0" smtClean="0">
                        <a:solidFill>
                          <a:schemeClr val="bg1"/>
                        </a:solidFill>
                        <a:latin typeface="+mn-lt"/>
                        <a:ea typeface="+mn-ea"/>
                        <a:cs typeface="+mn-cs"/>
                      </a:endParaRPr>
                    </a:p>
                  </a:txBody>
                  <a:tcPr anchor="ctr">
                    <a:solidFill>
                      <a:schemeClr val="accent1">
                        <a:lumMod val="75000"/>
                        <a:lumOff val="2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GB" altLang="zh-CN" sz="2800" b="1" kern="1200" dirty="0" smtClean="0">
                          <a:solidFill>
                            <a:schemeClr val="bg1"/>
                          </a:solidFill>
                          <a:latin typeface="+mn-lt"/>
                          <a:ea typeface="+mn-ea"/>
                          <a:cs typeface="+mn-cs"/>
                        </a:rPr>
                        <a:t>Mesh size</a:t>
                      </a:r>
                    </a:p>
                  </a:txBody>
                  <a:tcPr anchor="ctr">
                    <a:solidFill>
                      <a:schemeClr val="accent1">
                        <a:lumMod val="75000"/>
                        <a:lumOff val="2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GB" altLang="zh-CN" sz="2800" b="1" kern="1200" dirty="0" smtClean="0">
                          <a:solidFill>
                            <a:schemeClr val="bg1"/>
                          </a:solidFill>
                          <a:latin typeface="+mn-lt"/>
                          <a:ea typeface="+mn-ea"/>
                          <a:cs typeface="+mn-cs"/>
                        </a:rPr>
                        <a:t>d</a:t>
                      </a:r>
                      <a:r>
                        <a:rPr lang="en-GB" altLang="zh-CN" sz="2800" b="1" kern="1200" baseline="-25000" dirty="0" smtClean="0">
                          <a:solidFill>
                            <a:schemeClr val="bg1"/>
                          </a:solidFill>
                          <a:latin typeface="+mn-lt"/>
                          <a:ea typeface="+mn-ea"/>
                          <a:cs typeface="+mn-cs"/>
                        </a:rPr>
                        <a:t>10</a:t>
                      </a:r>
                      <a:r>
                        <a:rPr lang="en-GB" altLang="zh-CN" sz="2800" b="1" kern="1200" dirty="0" smtClean="0">
                          <a:solidFill>
                            <a:schemeClr val="bg1"/>
                          </a:solidFill>
                          <a:latin typeface="+mn-lt"/>
                          <a:ea typeface="+mn-ea"/>
                          <a:cs typeface="+mn-cs"/>
                        </a:rPr>
                        <a:t> (</a:t>
                      </a:r>
                      <a:r>
                        <a:rPr lang="el-GR" altLang="zh-CN" sz="2800" b="1" kern="1200" dirty="0" smtClean="0">
                          <a:solidFill>
                            <a:schemeClr val="bg1"/>
                          </a:solidFill>
                          <a:latin typeface="+mn-lt"/>
                          <a:ea typeface="+mn-ea"/>
                          <a:cs typeface="+mn-cs"/>
                        </a:rPr>
                        <a:t>μ</a:t>
                      </a:r>
                      <a:r>
                        <a:rPr lang="en-GB" altLang="zh-CN" sz="2800" b="1" kern="1200" dirty="0" smtClean="0">
                          <a:solidFill>
                            <a:schemeClr val="bg1"/>
                          </a:solidFill>
                          <a:latin typeface="+mn-lt"/>
                          <a:ea typeface="+mn-ea"/>
                          <a:cs typeface="+mn-cs"/>
                        </a:rPr>
                        <a:t>m)</a:t>
                      </a:r>
                    </a:p>
                  </a:txBody>
                  <a:tcPr anchor="ctr">
                    <a:solidFill>
                      <a:schemeClr val="accent1">
                        <a:lumMod val="75000"/>
                        <a:lumOff val="2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GB" altLang="zh-CN" sz="2800" b="1" kern="1200" dirty="0" smtClean="0">
                          <a:solidFill>
                            <a:schemeClr val="bg1"/>
                          </a:solidFill>
                          <a:latin typeface="+mn-lt"/>
                          <a:ea typeface="+mn-ea"/>
                          <a:cs typeface="+mn-cs"/>
                        </a:rPr>
                        <a:t>d</a:t>
                      </a:r>
                      <a:r>
                        <a:rPr lang="en-GB" altLang="zh-CN" sz="2800" b="1" kern="1200" baseline="-25000" dirty="0" smtClean="0">
                          <a:solidFill>
                            <a:schemeClr val="bg1"/>
                          </a:solidFill>
                          <a:latin typeface="+mn-lt"/>
                          <a:ea typeface="+mn-ea"/>
                          <a:cs typeface="+mn-cs"/>
                        </a:rPr>
                        <a:t>50</a:t>
                      </a:r>
                      <a:r>
                        <a:rPr lang="en-GB" altLang="zh-CN" sz="2800" b="1" kern="1200" dirty="0" smtClean="0">
                          <a:solidFill>
                            <a:schemeClr val="bg1"/>
                          </a:solidFill>
                          <a:latin typeface="+mn-lt"/>
                          <a:ea typeface="+mn-ea"/>
                          <a:cs typeface="+mn-cs"/>
                        </a:rPr>
                        <a:t> (</a:t>
                      </a:r>
                      <a:r>
                        <a:rPr lang="el-GR" altLang="zh-CN" sz="2800" b="1" kern="1200" dirty="0" smtClean="0">
                          <a:solidFill>
                            <a:schemeClr val="bg1"/>
                          </a:solidFill>
                          <a:latin typeface="+mn-lt"/>
                          <a:ea typeface="+mn-ea"/>
                          <a:cs typeface="+mn-cs"/>
                        </a:rPr>
                        <a:t>μ</a:t>
                      </a:r>
                      <a:r>
                        <a:rPr lang="en-GB" altLang="zh-CN" sz="2800" b="1" kern="1200" dirty="0" smtClean="0">
                          <a:solidFill>
                            <a:schemeClr val="bg1"/>
                          </a:solidFill>
                          <a:latin typeface="+mn-lt"/>
                          <a:ea typeface="+mn-ea"/>
                          <a:cs typeface="+mn-cs"/>
                        </a:rPr>
                        <a:t>m)</a:t>
                      </a:r>
                    </a:p>
                  </a:txBody>
                  <a:tcPr anchor="ctr">
                    <a:solidFill>
                      <a:schemeClr val="accent1">
                        <a:lumMod val="75000"/>
                        <a:lumOff val="2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GB" altLang="zh-CN" sz="2800" b="1" kern="1200" dirty="0" smtClean="0">
                          <a:solidFill>
                            <a:schemeClr val="bg1"/>
                          </a:solidFill>
                          <a:latin typeface="+mn-lt"/>
                          <a:ea typeface="+mn-ea"/>
                          <a:cs typeface="+mn-cs"/>
                        </a:rPr>
                        <a:t>d</a:t>
                      </a:r>
                      <a:r>
                        <a:rPr lang="en-GB" altLang="zh-CN" sz="2800" b="1" kern="1200" baseline="-25000" dirty="0" smtClean="0">
                          <a:solidFill>
                            <a:schemeClr val="bg1"/>
                          </a:solidFill>
                          <a:latin typeface="+mn-lt"/>
                          <a:ea typeface="+mn-ea"/>
                          <a:cs typeface="+mn-cs"/>
                        </a:rPr>
                        <a:t>90</a:t>
                      </a:r>
                      <a:r>
                        <a:rPr lang="en-GB" altLang="zh-CN" sz="2800" b="1" kern="1200" dirty="0" smtClean="0">
                          <a:solidFill>
                            <a:schemeClr val="bg1"/>
                          </a:solidFill>
                          <a:latin typeface="+mn-lt"/>
                          <a:ea typeface="+mn-ea"/>
                          <a:cs typeface="+mn-cs"/>
                        </a:rPr>
                        <a:t> (</a:t>
                      </a:r>
                      <a:r>
                        <a:rPr lang="el-GR" altLang="zh-CN" sz="2800" b="1" kern="1200" dirty="0" smtClean="0">
                          <a:solidFill>
                            <a:schemeClr val="bg1"/>
                          </a:solidFill>
                          <a:latin typeface="+mn-lt"/>
                          <a:ea typeface="+mn-ea"/>
                          <a:cs typeface="+mn-cs"/>
                        </a:rPr>
                        <a:t>μ</a:t>
                      </a:r>
                      <a:r>
                        <a:rPr lang="en-GB" altLang="zh-CN" sz="2800" b="1" kern="1200" dirty="0" smtClean="0">
                          <a:solidFill>
                            <a:schemeClr val="bg1"/>
                          </a:solidFill>
                          <a:latin typeface="+mn-lt"/>
                          <a:ea typeface="+mn-ea"/>
                          <a:cs typeface="+mn-cs"/>
                        </a:rPr>
                        <a:t>m)</a:t>
                      </a:r>
                    </a:p>
                  </a:txBody>
                  <a:tcPr anchor="ctr">
                    <a:solidFill>
                      <a:schemeClr val="accent1">
                        <a:lumMod val="75000"/>
                        <a:lumOff val="25000"/>
                      </a:schemeClr>
                    </a:solidFill>
                  </a:tcPr>
                </a:tc>
                <a:extLst>
                  <a:ext uri="{0D108BD9-81ED-4DB2-BD59-A6C34878D82A}">
                    <a16:rowId xmlns:a16="http://schemas.microsoft.com/office/drawing/2014/main" val="10001"/>
                  </a:ext>
                </a:extLst>
              </a:tr>
              <a:tr h="540000">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altLang="zh-CN" sz="2800" kern="1200" dirty="0" smtClean="0">
                          <a:solidFill>
                            <a:srgbClr val="004E38"/>
                          </a:solidFill>
                          <a:latin typeface="+mn-lt"/>
                          <a:ea typeface="+mn-ea"/>
                          <a:cs typeface="+mn-cs"/>
                        </a:rPr>
                        <a:t>5.0</a:t>
                      </a:r>
                    </a:p>
                  </a:txBody>
                  <a:tcPr anchor="ctr">
                    <a:solidFill>
                      <a:schemeClr val="bg1">
                        <a:lumMod val="7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altLang="zh-CN" sz="2800" kern="1200" dirty="0" smtClean="0">
                          <a:solidFill>
                            <a:srgbClr val="004E38"/>
                          </a:solidFill>
                          <a:latin typeface="+mn-lt"/>
                          <a:ea typeface="+mn-ea"/>
                          <a:cs typeface="+mn-cs"/>
                        </a:rPr>
                        <a:t>~1.55</a:t>
                      </a:r>
                    </a:p>
                  </a:txBody>
                  <a:tcPr anchor="ctr">
                    <a:solidFill>
                      <a:schemeClr val="bg1">
                        <a:lumMod val="7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altLang="zh-CN" sz="2800" kern="1200" dirty="0" smtClean="0">
                          <a:solidFill>
                            <a:srgbClr val="004E38"/>
                          </a:solidFill>
                          <a:latin typeface="+mn-lt"/>
                          <a:ea typeface="+mn-ea"/>
                          <a:cs typeface="+mn-cs"/>
                        </a:rPr>
                        <a:t>#14</a:t>
                      </a:r>
                    </a:p>
                  </a:txBody>
                  <a:tcPr anchor="ctr">
                    <a:solidFill>
                      <a:schemeClr val="bg1">
                        <a:lumMod val="7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altLang="zh-CN" sz="2800" kern="1200" dirty="0" smtClean="0">
                          <a:solidFill>
                            <a:srgbClr val="004E38"/>
                          </a:solidFill>
                          <a:latin typeface="+mn-lt"/>
                          <a:ea typeface="+mn-ea"/>
                          <a:cs typeface="+mn-cs"/>
                        </a:rPr>
                        <a:t>19.6</a:t>
                      </a:r>
                    </a:p>
                  </a:txBody>
                  <a:tcPr anchor="ctr">
                    <a:solidFill>
                      <a:schemeClr val="bg1">
                        <a:lumMod val="7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altLang="zh-CN" sz="2800" kern="1200" dirty="0" smtClean="0">
                          <a:solidFill>
                            <a:srgbClr val="004E38"/>
                          </a:solidFill>
                          <a:latin typeface="+mn-lt"/>
                          <a:ea typeface="+mn-ea"/>
                          <a:cs typeface="+mn-cs"/>
                        </a:rPr>
                        <a:t>565</a:t>
                      </a:r>
                    </a:p>
                  </a:txBody>
                  <a:tcPr anchor="ctr">
                    <a:solidFill>
                      <a:schemeClr val="bg1">
                        <a:lumMod val="75000"/>
                      </a:schemeClr>
                    </a:solidFill>
                  </a:tcPr>
                </a:tc>
                <a:tc>
                  <a:txBody>
                    <a:bodyPr/>
                    <a:lstStyle/>
                    <a:p>
                      <a:pPr marL="0" marR="0" lvl="0" indent="0" algn="ctr" defTabSz="3780038" rtl="0" eaLnBrk="1" fontAlgn="auto" latinLnBrk="0" hangingPunct="1">
                        <a:lnSpc>
                          <a:spcPct val="100000"/>
                        </a:lnSpc>
                        <a:spcBef>
                          <a:spcPts val="0"/>
                        </a:spcBef>
                        <a:spcAft>
                          <a:spcPts val="0"/>
                        </a:spcAft>
                        <a:buClrTx/>
                        <a:buSzTx/>
                        <a:buFontTx/>
                        <a:buNone/>
                        <a:tabLst/>
                        <a:defRPr/>
                      </a:pPr>
                      <a:r>
                        <a:rPr lang="en-US" altLang="zh-CN" sz="2800" kern="1200" dirty="0" smtClean="0">
                          <a:solidFill>
                            <a:srgbClr val="004E38"/>
                          </a:solidFill>
                          <a:latin typeface="+mn-lt"/>
                          <a:ea typeface="+mn-ea"/>
                          <a:cs typeface="+mn-cs"/>
                        </a:rPr>
                        <a:t>1590</a:t>
                      </a:r>
                    </a:p>
                  </a:txBody>
                  <a:tcPr anchor="ctr">
                    <a:solidFill>
                      <a:schemeClr val="bg1">
                        <a:lumMod val="75000"/>
                      </a:schemeClr>
                    </a:solidFill>
                  </a:tcPr>
                </a:tc>
                <a:extLst>
                  <a:ext uri="{0D108BD9-81ED-4DB2-BD59-A6C34878D82A}">
                    <a16:rowId xmlns:a16="http://schemas.microsoft.com/office/drawing/2014/main" val="10002"/>
                  </a:ext>
                </a:extLst>
              </a:tr>
            </a:tbl>
          </a:graphicData>
        </a:graphic>
      </p:graphicFrame>
      <p:sp>
        <p:nvSpPr>
          <p:cNvPr id="92" name="文本框 91"/>
          <p:cNvSpPr txBox="1"/>
          <p:nvPr/>
        </p:nvSpPr>
        <p:spPr>
          <a:xfrm>
            <a:off x="18948986" y="26732575"/>
            <a:ext cx="9033032" cy="461665"/>
          </a:xfrm>
          <a:prstGeom prst="rect">
            <a:avLst/>
          </a:prstGeom>
          <a:noFill/>
        </p:spPr>
        <p:txBody>
          <a:bodyPr wrap="square" rtlCol="0">
            <a:spAutoFit/>
          </a:bodyPr>
          <a:lstStyle/>
          <a:p>
            <a:pPr algn="ctr"/>
            <a:r>
              <a:rPr lang="en-GB" altLang="zh-CN" sz="2400" dirty="0" smtClean="0"/>
              <a:t>Table </a:t>
            </a:r>
            <a:r>
              <a:rPr lang="en-GB" altLang="zh-CN" sz="2400" dirty="0" smtClean="0"/>
              <a:t>8. </a:t>
            </a:r>
            <a:r>
              <a:rPr lang="en-GB" altLang="zh-CN" sz="2400" dirty="0" smtClean="0"/>
              <a:t>Process parameters and characterization of granules granules</a:t>
            </a:r>
            <a:endParaRPr lang="zh-CN" altLang="en-US" sz="2400" dirty="0"/>
          </a:p>
        </p:txBody>
      </p:sp>
      <p:graphicFrame>
        <p:nvGraphicFramePr>
          <p:cNvPr id="99" name="图表 98"/>
          <p:cNvGraphicFramePr>
            <a:graphicFrameLocks/>
          </p:cNvGraphicFramePr>
          <p:nvPr>
            <p:extLst>
              <p:ext uri="{D42A27DB-BD31-4B8C-83A1-F6EECF244321}">
                <p14:modId xmlns:p14="http://schemas.microsoft.com/office/powerpoint/2010/main" val="1417504669"/>
              </p:ext>
            </p:extLst>
          </p:nvPr>
        </p:nvGraphicFramePr>
        <p:xfrm>
          <a:off x="19584178" y="33094569"/>
          <a:ext cx="7499479" cy="5199085"/>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100" name="表格 99"/>
          <p:cNvGraphicFramePr>
            <a:graphicFrameLocks noGrp="1"/>
          </p:cNvGraphicFramePr>
          <p:nvPr>
            <p:extLst>
              <p:ext uri="{D42A27DB-BD31-4B8C-83A1-F6EECF244321}">
                <p14:modId xmlns:p14="http://schemas.microsoft.com/office/powerpoint/2010/main" val="1439032637"/>
              </p:ext>
            </p:extLst>
          </p:nvPr>
        </p:nvGraphicFramePr>
        <p:xfrm>
          <a:off x="21685639" y="34980325"/>
          <a:ext cx="2977322" cy="2096704"/>
        </p:xfrm>
        <a:graphic>
          <a:graphicData uri="http://schemas.openxmlformats.org/drawingml/2006/table">
            <a:tbl>
              <a:tblPr firstRow="1" bandRow="1"/>
              <a:tblGrid>
                <a:gridCol w="808485">
                  <a:extLst>
                    <a:ext uri="{9D8B030D-6E8A-4147-A177-3AD203B41FA5}">
                      <a16:colId xmlns:a16="http://schemas.microsoft.com/office/drawing/2014/main" val="3332419065"/>
                    </a:ext>
                  </a:extLst>
                </a:gridCol>
                <a:gridCol w="1093222">
                  <a:extLst>
                    <a:ext uri="{9D8B030D-6E8A-4147-A177-3AD203B41FA5}">
                      <a16:colId xmlns:a16="http://schemas.microsoft.com/office/drawing/2014/main" val="1439807944"/>
                    </a:ext>
                  </a:extLst>
                </a:gridCol>
                <a:gridCol w="1075615">
                  <a:extLst>
                    <a:ext uri="{9D8B030D-6E8A-4147-A177-3AD203B41FA5}">
                      <a16:colId xmlns:a16="http://schemas.microsoft.com/office/drawing/2014/main" val="2468601918"/>
                    </a:ext>
                  </a:extLst>
                </a:gridCol>
              </a:tblGrid>
              <a:tr h="595660">
                <a:tc>
                  <a:txBody>
                    <a:bodyPr/>
                    <a:lstStyle>
                      <a:lvl1pPr marL="0" algn="l" defTabSz="3027487" rtl="0" eaLnBrk="1" latinLnBrk="0" hangingPunct="1">
                        <a:defRPr sz="5960" kern="1200">
                          <a:solidFill>
                            <a:schemeClr val="tx1"/>
                          </a:solidFill>
                          <a:latin typeface="Arial" panose="020B0604020202020204"/>
                        </a:defRPr>
                      </a:lvl1pPr>
                      <a:lvl2pPr marL="1513743" algn="l" defTabSz="3027487" rtl="0" eaLnBrk="1" latinLnBrk="0" hangingPunct="1">
                        <a:defRPr sz="5960" kern="1200">
                          <a:solidFill>
                            <a:schemeClr val="tx1"/>
                          </a:solidFill>
                          <a:latin typeface="Arial" panose="020B0604020202020204"/>
                        </a:defRPr>
                      </a:lvl2pPr>
                      <a:lvl3pPr marL="3027487" algn="l" defTabSz="3027487" rtl="0" eaLnBrk="1" latinLnBrk="0" hangingPunct="1">
                        <a:defRPr sz="5960" kern="1200">
                          <a:solidFill>
                            <a:schemeClr val="tx1"/>
                          </a:solidFill>
                          <a:latin typeface="Arial" panose="020B0604020202020204"/>
                        </a:defRPr>
                      </a:lvl3pPr>
                      <a:lvl4pPr marL="4541230" algn="l" defTabSz="3027487" rtl="0" eaLnBrk="1" latinLnBrk="0" hangingPunct="1">
                        <a:defRPr sz="5960" kern="1200">
                          <a:solidFill>
                            <a:schemeClr val="tx1"/>
                          </a:solidFill>
                          <a:latin typeface="Arial" panose="020B0604020202020204"/>
                        </a:defRPr>
                      </a:lvl4pPr>
                      <a:lvl5pPr marL="6054974" algn="l" defTabSz="3027487" rtl="0" eaLnBrk="1" latinLnBrk="0" hangingPunct="1">
                        <a:defRPr sz="5960" kern="1200">
                          <a:solidFill>
                            <a:schemeClr val="tx1"/>
                          </a:solidFill>
                          <a:latin typeface="Arial" panose="020B0604020202020204"/>
                        </a:defRPr>
                      </a:lvl5pPr>
                      <a:lvl6pPr marL="7568717" algn="l" defTabSz="3027487" rtl="0" eaLnBrk="1" latinLnBrk="0" hangingPunct="1">
                        <a:defRPr sz="5960" kern="1200">
                          <a:solidFill>
                            <a:schemeClr val="tx1"/>
                          </a:solidFill>
                          <a:latin typeface="Arial" panose="020B0604020202020204"/>
                        </a:defRPr>
                      </a:lvl6pPr>
                      <a:lvl7pPr marL="9082461" algn="l" defTabSz="3027487" rtl="0" eaLnBrk="1" latinLnBrk="0" hangingPunct="1">
                        <a:defRPr sz="5960" kern="1200">
                          <a:solidFill>
                            <a:schemeClr val="tx1"/>
                          </a:solidFill>
                          <a:latin typeface="Arial" panose="020B0604020202020204"/>
                        </a:defRPr>
                      </a:lvl7pPr>
                      <a:lvl8pPr marL="10596204" algn="l" defTabSz="3027487" rtl="0" eaLnBrk="1" latinLnBrk="0" hangingPunct="1">
                        <a:defRPr sz="5960" kern="1200">
                          <a:solidFill>
                            <a:schemeClr val="tx1"/>
                          </a:solidFill>
                          <a:latin typeface="Arial" panose="020B0604020202020204"/>
                        </a:defRPr>
                      </a:lvl8pPr>
                      <a:lvl9pPr marL="12109948" algn="l" defTabSz="3027487" rtl="0" eaLnBrk="1" latinLnBrk="0" hangingPunct="1">
                        <a:defRPr sz="5960" kern="1200">
                          <a:solidFill>
                            <a:schemeClr val="tx1"/>
                          </a:solidFill>
                          <a:latin typeface="Arial" panose="020B0604020202020204"/>
                        </a:defRPr>
                      </a:lvl9pPr>
                    </a:lstStyle>
                    <a:p>
                      <a:pPr algn="ctr">
                        <a:lnSpc>
                          <a:spcPct val="100000"/>
                        </a:lnSpc>
                        <a:spcAft>
                          <a:spcPts val="0"/>
                        </a:spcAft>
                      </a:pPr>
                      <a:r>
                        <a:rPr lang="en-US" sz="1000" kern="100" dirty="0">
                          <a:effectLst/>
                          <a:latin typeface="Times New Roman" panose="02020603050405020304" pitchFamily="18" charset="0"/>
                          <a:ea typeface="宋体" panose="02010600030101010101" pitchFamily="2" charset="-122"/>
                          <a:cs typeface="Times New Roman" panose="02020603050405020304" pitchFamily="18" charset="0"/>
                        </a:rPr>
                        <a:t>Item</a:t>
                      </a:r>
                      <a:endParaRPr lang="zh-CN" sz="1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tx1"/>
                          </a:solidFill>
                          <a:latin typeface="Arial" panose="020B0604020202020204"/>
                        </a:defRPr>
                      </a:lvl1pPr>
                      <a:lvl2pPr marL="1513743" algn="l" defTabSz="3027487" rtl="0" eaLnBrk="1" latinLnBrk="0" hangingPunct="1">
                        <a:defRPr sz="5960" kern="1200">
                          <a:solidFill>
                            <a:schemeClr val="tx1"/>
                          </a:solidFill>
                          <a:latin typeface="Arial" panose="020B0604020202020204"/>
                        </a:defRPr>
                      </a:lvl2pPr>
                      <a:lvl3pPr marL="3027487" algn="l" defTabSz="3027487" rtl="0" eaLnBrk="1" latinLnBrk="0" hangingPunct="1">
                        <a:defRPr sz="5960" kern="1200">
                          <a:solidFill>
                            <a:schemeClr val="tx1"/>
                          </a:solidFill>
                          <a:latin typeface="Arial" panose="020B0604020202020204"/>
                        </a:defRPr>
                      </a:lvl3pPr>
                      <a:lvl4pPr marL="4541230" algn="l" defTabSz="3027487" rtl="0" eaLnBrk="1" latinLnBrk="0" hangingPunct="1">
                        <a:defRPr sz="5960" kern="1200">
                          <a:solidFill>
                            <a:schemeClr val="tx1"/>
                          </a:solidFill>
                          <a:latin typeface="Arial" panose="020B0604020202020204"/>
                        </a:defRPr>
                      </a:lvl4pPr>
                      <a:lvl5pPr marL="6054974" algn="l" defTabSz="3027487" rtl="0" eaLnBrk="1" latinLnBrk="0" hangingPunct="1">
                        <a:defRPr sz="5960" kern="1200">
                          <a:solidFill>
                            <a:schemeClr val="tx1"/>
                          </a:solidFill>
                          <a:latin typeface="Arial" panose="020B0604020202020204"/>
                        </a:defRPr>
                      </a:lvl5pPr>
                      <a:lvl6pPr marL="7568717" algn="l" defTabSz="3027487" rtl="0" eaLnBrk="1" latinLnBrk="0" hangingPunct="1">
                        <a:defRPr sz="5960" kern="1200">
                          <a:solidFill>
                            <a:schemeClr val="tx1"/>
                          </a:solidFill>
                          <a:latin typeface="Arial" panose="020B0604020202020204"/>
                        </a:defRPr>
                      </a:lvl6pPr>
                      <a:lvl7pPr marL="9082461" algn="l" defTabSz="3027487" rtl="0" eaLnBrk="1" latinLnBrk="0" hangingPunct="1">
                        <a:defRPr sz="5960" kern="1200">
                          <a:solidFill>
                            <a:schemeClr val="tx1"/>
                          </a:solidFill>
                          <a:latin typeface="Arial" panose="020B0604020202020204"/>
                        </a:defRPr>
                      </a:lvl7pPr>
                      <a:lvl8pPr marL="10596204" algn="l" defTabSz="3027487" rtl="0" eaLnBrk="1" latinLnBrk="0" hangingPunct="1">
                        <a:defRPr sz="5960" kern="1200">
                          <a:solidFill>
                            <a:schemeClr val="tx1"/>
                          </a:solidFill>
                          <a:latin typeface="Arial" panose="020B0604020202020204"/>
                        </a:defRPr>
                      </a:lvl8pPr>
                      <a:lvl9pPr marL="12109948" algn="l" defTabSz="3027487" rtl="0" eaLnBrk="1" latinLnBrk="0" hangingPunct="1">
                        <a:defRPr sz="5960" kern="1200">
                          <a:solidFill>
                            <a:schemeClr val="tx1"/>
                          </a:solidFill>
                          <a:latin typeface="Arial" panose="020B0604020202020204"/>
                        </a:defRPr>
                      </a:lvl9pPr>
                    </a:lstStyle>
                    <a:p>
                      <a:pPr algn="ctr">
                        <a:lnSpc>
                          <a:spcPct val="100000"/>
                        </a:lnSpc>
                        <a:spcAft>
                          <a:spcPts val="0"/>
                        </a:spcAft>
                      </a:pPr>
                      <a:r>
                        <a:rPr lang="en-US" sz="1000" kern="100" dirty="0">
                          <a:effectLst/>
                          <a:latin typeface="Times New Roman" panose="02020603050405020304" pitchFamily="18" charset="0"/>
                          <a:ea typeface="宋体" panose="02010600030101010101" pitchFamily="2" charset="-122"/>
                          <a:cs typeface="Times New Roman" panose="02020603050405020304" pitchFamily="18" charset="0"/>
                        </a:rPr>
                        <a:t>Assay results</a:t>
                      </a:r>
                      <a:endParaRPr lang="zh-CN" sz="1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tx1"/>
                          </a:solidFill>
                          <a:latin typeface="Arial" panose="020B0604020202020204"/>
                        </a:defRPr>
                      </a:lvl1pPr>
                      <a:lvl2pPr marL="1513743" algn="l" defTabSz="3027487" rtl="0" eaLnBrk="1" latinLnBrk="0" hangingPunct="1">
                        <a:defRPr sz="5960" kern="1200">
                          <a:solidFill>
                            <a:schemeClr val="tx1"/>
                          </a:solidFill>
                          <a:latin typeface="Arial" panose="020B0604020202020204"/>
                        </a:defRPr>
                      </a:lvl2pPr>
                      <a:lvl3pPr marL="3027487" algn="l" defTabSz="3027487" rtl="0" eaLnBrk="1" latinLnBrk="0" hangingPunct="1">
                        <a:defRPr sz="5960" kern="1200">
                          <a:solidFill>
                            <a:schemeClr val="tx1"/>
                          </a:solidFill>
                          <a:latin typeface="Arial" panose="020B0604020202020204"/>
                        </a:defRPr>
                      </a:lvl3pPr>
                      <a:lvl4pPr marL="4541230" algn="l" defTabSz="3027487" rtl="0" eaLnBrk="1" latinLnBrk="0" hangingPunct="1">
                        <a:defRPr sz="5960" kern="1200">
                          <a:solidFill>
                            <a:schemeClr val="tx1"/>
                          </a:solidFill>
                          <a:latin typeface="Arial" panose="020B0604020202020204"/>
                        </a:defRPr>
                      </a:lvl4pPr>
                      <a:lvl5pPr marL="6054974" algn="l" defTabSz="3027487" rtl="0" eaLnBrk="1" latinLnBrk="0" hangingPunct="1">
                        <a:defRPr sz="5960" kern="1200">
                          <a:solidFill>
                            <a:schemeClr val="tx1"/>
                          </a:solidFill>
                          <a:latin typeface="Arial" panose="020B0604020202020204"/>
                        </a:defRPr>
                      </a:lvl5pPr>
                      <a:lvl6pPr marL="7568717" algn="l" defTabSz="3027487" rtl="0" eaLnBrk="1" latinLnBrk="0" hangingPunct="1">
                        <a:defRPr sz="5960" kern="1200">
                          <a:solidFill>
                            <a:schemeClr val="tx1"/>
                          </a:solidFill>
                          <a:latin typeface="Arial" panose="020B0604020202020204"/>
                        </a:defRPr>
                      </a:lvl6pPr>
                      <a:lvl7pPr marL="9082461" algn="l" defTabSz="3027487" rtl="0" eaLnBrk="1" latinLnBrk="0" hangingPunct="1">
                        <a:defRPr sz="5960" kern="1200">
                          <a:solidFill>
                            <a:schemeClr val="tx1"/>
                          </a:solidFill>
                          <a:latin typeface="Arial" panose="020B0604020202020204"/>
                        </a:defRPr>
                      </a:lvl7pPr>
                      <a:lvl8pPr marL="10596204" algn="l" defTabSz="3027487" rtl="0" eaLnBrk="1" latinLnBrk="0" hangingPunct="1">
                        <a:defRPr sz="5960" kern="1200">
                          <a:solidFill>
                            <a:schemeClr val="tx1"/>
                          </a:solidFill>
                          <a:latin typeface="Arial" panose="020B0604020202020204"/>
                        </a:defRPr>
                      </a:lvl8pPr>
                      <a:lvl9pPr marL="12109948" algn="l" defTabSz="3027487" rtl="0" eaLnBrk="1" latinLnBrk="0" hangingPunct="1">
                        <a:defRPr sz="5960" kern="1200">
                          <a:solidFill>
                            <a:schemeClr val="tx1"/>
                          </a:solidFill>
                          <a:latin typeface="Arial" panose="020B0604020202020204"/>
                        </a:defRPr>
                      </a:lvl9pPr>
                    </a:lstStyle>
                    <a:p>
                      <a:pPr algn="ctr">
                        <a:lnSpc>
                          <a:spcPct val="100000"/>
                        </a:lnSpc>
                        <a:spcAft>
                          <a:spcPts val="0"/>
                        </a:spcAft>
                      </a:pPr>
                      <a:r>
                        <a:rPr lang="en-US" altLang="zh-CN" sz="1000" kern="100" dirty="0" smtClean="0">
                          <a:effectLst/>
                          <a:latin typeface="Times New Roman" panose="02020603050405020304" pitchFamily="18" charset="0"/>
                          <a:ea typeface="宋体" panose="02010600030101010101" pitchFamily="2" charset="-122"/>
                          <a:cs typeface="Times New Roman" panose="02020603050405020304" pitchFamily="18" charset="0"/>
                        </a:rPr>
                        <a:t>XRPD results</a:t>
                      </a:r>
                      <a:endParaRPr lang="zh-CN" sz="1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692447430"/>
                  </a:ext>
                </a:extLst>
              </a:tr>
              <a:tr h="375261">
                <a:tc>
                  <a:txBody>
                    <a:bodyPr/>
                    <a:lstStyle>
                      <a:lvl1pPr marL="0" algn="l" defTabSz="3027487" rtl="0" eaLnBrk="1" latinLnBrk="0" hangingPunct="1">
                        <a:defRPr sz="5960" kern="1200">
                          <a:solidFill>
                            <a:schemeClr val="tx1"/>
                          </a:solidFill>
                          <a:latin typeface="Arial" panose="020B0604020202020204"/>
                        </a:defRPr>
                      </a:lvl1pPr>
                      <a:lvl2pPr marL="1513743" algn="l" defTabSz="3027487" rtl="0" eaLnBrk="1" latinLnBrk="0" hangingPunct="1">
                        <a:defRPr sz="5960" kern="1200">
                          <a:solidFill>
                            <a:schemeClr val="tx1"/>
                          </a:solidFill>
                          <a:latin typeface="Arial" panose="020B0604020202020204"/>
                        </a:defRPr>
                      </a:lvl2pPr>
                      <a:lvl3pPr marL="3027487" algn="l" defTabSz="3027487" rtl="0" eaLnBrk="1" latinLnBrk="0" hangingPunct="1">
                        <a:defRPr sz="5960" kern="1200">
                          <a:solidFill>
                            <a:schemeClr val="tx1"/>
                          </a:solidFill>
                          <a:latin typeface="Arial" panose="020B0604020202020204"/>
                        </a:defRPr>
                      </a:lvl3pPr>
                      <a:lvl4pPr marL="4541230" algn="l" defTabSz="3027487" rtl="0" eaLnBrk="1" latinLnBrk="0" hangingPunct="1">
                        <a:defRPr sz="5960" kern="1200">
                          <a:solidFill>
                            <a:schemeClr val="tx1"/>
                          </a:solidFill>
                          <a:latin typeface="Arial" panose="020B0604020202020204"/>
                        </a:defRPr>
                      </a:lvl4pPr>
                      <a:lvl5pPr marL="6054974" algn="l" defTabSz="3027487" rtl="0" eaLnBrk="1" latinLnBrk="0" hangingPunct="1">
                        <a:defRPr sz="5960" kern="1200">
                          <a:solidFill>
                            <a:schemeClr val="tx1"/>
                          </a:solidFill>
                          <a:latin typeface="Arial" panose="020B0604020202020204"/>
                        </a:defRPr>
                      </a:lvl5pPr>
                      <a:lvl6pPr marL="7568717" algn="l" defTabSz="3027487" rtl="0" eaLnBrk="1" latinLnBrk="0" hangingPunct="1">
                        <a:defRPr sz="5960" kern="1200">
                          <a:solidFill>
                            <a:schemeClr val="tx1"/>
                          </a:solidFill>
                          <a:latin typeface="Arial" panose="020B0604020202020204"/>
                        </a:defRPr>
                      </a:lvl6pPr>
                      <a:lvl7pPr marL="9082461" algn="l" defTabSz="3027487" rtl="0" eaLnBrk="1" latinLnBrk="0" hangingPunct="1">
                        <a:defRPr sz="5960" kern="1200">
                          <a:solidFill>
                            <a:schemeClr val="tx1"/>
                          </a:solidFill>
                          <a:latin typeface="Arial" panose="020B0604020202020204"/>
                        </a:defRPr>
                      </a:lvl7pPr>
                      <a:lvl8pPr marL="10596204" algn="l" defTabSz="3027487" rtl="0" eaLnBrk="1" latinLnBrk="0" hangingPunct="1">
                        <a:defRPr sz="5960" kern="1200">
                          <a:solidFill>
                            <a:schemeClr val="tx1"/>
                          </a:solidFill>
                          <a:latin typeface="Arial" panose="020B0604020202020204"/>
                        </a:defRPr>
                      </a:lvl8pPr>
                      <a:lvl9pPr marL="12109948" algn="l" defTabSz="3027487" rtl="0" eaLnBrk="1" latinLnBrk="0" hangingPunct="1">
                        <a:defRPr sz="5960" kern="1200">
                          <a:solidFill>
                            <a:schemeClr val="tx1"/>
                          </a:solidFill>
                          <a:latin typeface="Arial" panose="020B0604020202020204"/>
                        </a:defRPr>
                      </a:lvl9pPr>
                    </a:lstStyle>
                    <a:p>
                      <a:pPr algn="ctr">
                        <a:lnSpc>
                          <a:spcPct val="100000"/>
                        </a:lnSpc>
                        <a:spcAft>
                          <a:spcPts val="0"/>
                        </a:spcAft>
                      </a:pPr>
                      <a:r>
                        <a:rPr lang="en-US" sz="1000" kern="100" dirty="0">
                          <a:effectLst/>
                          <a:latin typeface="Times New Roman" panose="02020603050405020304" pitchFamily="18" charset="0"/>
                          <a:ea typeface="宋体" panose="02010600030101010101" pitchFamily="2" charset="-122"/>
                          <a:cs typeface="Times New Roman" panose="02020603050405020304" pitchFamily="18" charset="0"/>
                        </a:rPr>
                        <a:t>Release</a:t>
                      </a:r>
                      <a:endParaRPr lang="zh-CN" sz="1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tx1"/>
                          </a:solidFill>
                          <a:latin typeface="Arial" panose="020B0604020202020204"/>
                        </a:defRPr>
                      </a:lvl1pPr>
                      <a:lvl2pPr marL="1513743" algn="l" defTabSz="3027487" rtl="0" eaLnBrk="1" latinLnBrk="0" hangingPunct="1">
                        <a:defRPr sz="5960" kern="1200">
                          <a:solidFill>
                            <a:schemeClr val="tx1"/>
                          </a:solidFill>
                          <a:latin typeface="Arial" panose="020B0604020202020204"/>
                        </a:defRPr>
                      </a:lvl2pPr>
                      <a:lvl3pPr marL="3027487" algn="l" defTabSz="3027487" rtl="0" eaLnBrk="1" latinLnBrk="0" hangingPunct="1">
                        <a:defRPr sz="5960" kern="1200">
                          <a:solidFill>
                            <a:schemeClr val="tx1"/>
                          </a:solidFill>
                          <a:latin typeface="Arial" panose="020B0604020202020204"/>
                        </a:defRPr>
                      </a:lvl3pPr>
                      <a:lvl4pPr marL="4541230" algn="l" defTabSz="3027487" rtl="0" eaLnBrk="1" latinLnBrk="0" hangingPunct="1">
                        <a:defRPr sz="5960" kern="1200">
                          <a:solidFill>
                            <a:schemeClr val="tx1"/>
                          </a:solidFill>
                          <a:latin typeface="Arial" panose="020B0604020202020204"/>
                        </a:defRPr>
                      </a:lvl4pPr>
                      <a:lvl5pPr marL="6054974" algn="l" defTabSz="3027487" rtl="0" eaLnBrk="1" latinLnBrk="0" hangingPunct="1">
                        <a:defRPr sz="5960" kern="1200">
                          <a:solidFill>
                            <a:schemeClr val="tx1"/>
                          </a:solidFill>
                          <a:latin typeface="Arial" panose="020B0604020202020204"/>
                        </a:defRPr>
                      </a:lvl5pPr>
                      <a:lvl6pPr marL="7568717" algn="l" defTabSz="3027487" rtl="0" eaLnBrk="1" latinLnBrk="0" hangingPunct="1">
                        <a:defRPr sz="5960" kern="1200">
                          <a:solidFill>
                            <a:schemeClr val="tx1"/>
                          </a:solidFill>
                          <a:latin typeface="Arial" panose="020B0604020202020204"/>
                        </a:defRPr>
                      </a:lvl6pPr>
                      <a:lvl7pPr marL="9082461" algn="l" defTabSz="3027487" rtl="0" eaLnBrk="1" latinLnBrk="0" hangingPunct="1">
                        <a:defRPr sz="5960" kern="1200">
                          <a:solidFill>
                            <a:schemeClr val="tx1"/>
                          </a:solidFill>
                          <a:latin typeface="Arial" panose="020B0604020202020204"/>
                        </a:defRPr>
                      </a:lvl7pPr>
                      <a:lvl8pPr marL="10596204" algn="l" defTabSz="3027487" rtl="0" eaLnBrk="1" latinLnBrk="0" hangingPunct="1">
                        <a:defRPr sz="5960" kern="1200">
                          <a:solidFill>
                            <a:schemeClr val="tx1"/>
                          </a:solidFill>
                          <a:latin typeface="Arial" panose="020B0604020202020204"/>
                        </a:defRPr>
                      </a:lvl8pPr>
                      <a:lvl9pPr marL="12109948" algn="l" defTabSz="3027487" rtl="0" eaLnBrk="1" latinLnBrk="0" hangingPunct="1">
                        <a:defRPr sz="5960" kern="1200">
                          <a:solidFill>
                            <a:schemeClr val="tx1"/>
                          </a:solidFill>
                          <a:latin typeface="Arial" panose="020B0604020202020204"/>
                        </a:defRPr>
                      </a:lvl9pPr>
                    </a:lstStyle>
                    <a:p>
                      <a:pPr algn="ctr">
                        <a:lnSpc>
                          <a:spcPct val="100000"/>
                        </a:lnSpc>
                        <a:spcAft>
                          <a:spcPts val="0"/>
                        </a:spcAft>
                      </a:pPr>
                      <a:r>
                        <a:rPr lang="en-US" sz="1000" kern="100" dirty="0">
                          <a:effectLst/>
                          <a:latin typeface="Times New Roman" panose="02020603050405020304" pitchFamily="18" charset="0"/>
                          <a:ea typeface="宋体" panose="02010600030101010101" pitchFamily="2" charset="-122"/>
                          <a:cs typeface="Times New Roman" panose="02020603050405020304" pitchFamily="18" charset="0"/>
                        </a:rPr>
                        <a:t>27.6</a:t>
                      </a:r>
                      <a:endParaRPr lang="zh-CN" sz="1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rowSpan="4">
                  <a:txBody>
                    <a:bodyPr/>
                    <a:lstStyle>
                      <a:lvl1pPr marL="0" algn="l" defTabSz="3027487" rtl="0" eaLnBrk="1" latinLnBrk="0" hangingPunct="1">
                        <a:defRPr sz="5960" kern="1200">
                          <a:solidFill>
                            <a:schemeClr val="tx1"/>
                          </a:solidFill>
                          <a:latin typeface="Arial" panose="020B0604020202020204"/>
                        </a:defRPr>
                      </a:lvl1pPr>
                      <a:lvl2pPr marL="1513743" algn="l" defTabSz="3027487" rtl="0" eaLnBrk="1" latinLnBrk="0" hangingPunct="1">
                        <a:defRPr sz="5960" kern="1200">
                          <a:solidFill>
                            <a:schemeClr val="tx1"/>
                          </a:solidFill>
                          <a:latin typeface="Arial" panose="020B0604020202020204"/>
                        </a:defRPr>
                      </a:lvl2pPr>
                      <a:lvl3pPr marL="3027487" algn="l" defTabSz="3027487" rtl="0" eaLnBrk="1" latinLnBrk="0" hangingPunct="1">
                        <a:defRPr sz="5960" kern="1200">
                          <a:solidFill>
                            <a:schemeClr val="tx1"/>
                          </a:solidFill>
                          <a:latin typeface="Arial" panose="020B0604020202020204"/>
                        </a:defRPr>
                      </a:lvl3pPr>
                      <a:lvl4pPr marL="4541230" algn="l" defTabSz="3027487" rtl="0" eaLnBrk="1" latinLnBrk="0" hangingPunct="1">
                        <a:defRPr sz="5960" kern="1200">
                          <a:solidFill>
                            <a:schemeClr val="tx1"/>
                          </a:solidFill>
                          <a:latin typeface="Arial" panose="020B0604020202020204"/>
                        </a:defRPr>
                      </a:lvl4pPr>
                      <a:lvl5pPr marL="6054974" algn="l" defTabSz="3027487" rtl="0" eaLnBrk="1" latinLnBrk="0" hangingPunct="1">
                        <a:defRPr sz="5960" kern="1200">
                          <a:solidFill>
                            <a:schemeClr val="tx1"/>
                          </a:solidFill>
                          <a:latin typeface="Arial" panose="020B0604020202020204"/>
                        </a:defRPr>
                      </a:lvl5pPr>
                      <a:lvl6pPr marL="7568717" algn="l" defTabSz="3027487" rtl="0" eaLnBrk="1" latinLnBrk="0" hangingPunct="1">
                        <a:defRPr sz="5960" kern="1200">
                          <a:solidFill>
                            <a:schemeClr val="tx1"/>
                          </a:solidFill>
                          <a:latin typeface="Arial" panose="020B0604020202020204"/>
                        </a:defRPr>
                      </a:lvl6pPr>
                      <a:lvl7pPr marL="9082461" algn="l" defTabSz="3027487" rtl="0" eaLnBrk="1" latinLnBrk="0" hangingPunct="1">
                        <a:defRPr sz="5960" kern="1200">
                          <a:solidFill>
                            <a:schemeClr val="tx1"/>
                          </a:solidFill>
                          <a:latin typeface="Arial" panose="020B0604020202020204"/>
                        </a:defRPr>
                      </a:lvl7pPr>
                      <a:lvl8pPr marL="10596204" algn="l" defTabSz="3027487" rtl="0" eaLnBrk="1" latinLnBrk="0" hangingPunct="1">
                        <a:defRPr sz="5960" kern="1200">
                          <a:solidFill>
                            <a:schemeClr val="tx1"/>
                          </a:solidFill>
                          <a:latin typeface="Arial" panose="020B0604020202020204"/>
                        </a:defRPr>
                      </a:lvl8pPr>
                      <a:lvl9pPr marL="12109948" algn="l" defTabSz="3027487" rtl="0" eaLnBrk="1" latinLnBrk="0" hangingPunct="1">
                        <a:defRPr sz="5960" kern="1200">
                          <a:solidFill>
                            <a:schemeClr val="tx1"/>
                          </a:solidFill>
                          <a:latin typeface="Arial" panose="020B0604020202020204"/>
                        </a:defRPr>
                      </a:lvl9pPr>
                    </a:lstStyle>
                    <a:p>
                      <a:pPr algn="ctr">
                        <a:lnSpc>
                          <a:spcPct val="100000"/>
                        </a:lnSpc>
                        <a:spcAft>
                          <a:spcPts val="0"/>
                        </a:spcAft>
                      </a:pPr>
                      <a:r>
                        <a:rPr lang="en-US" altLang="zh-CN" sz="1000" kern="100" dirty="0" smtClean="0">
                          <a:effectLst/>
                          <a:latin typeface="Times New Roman" panose="02020603050405020304" pitchFamily="18" charset="0"/>
                          <a:ea typeface="宋体" panose="02010600030101010101" pitchFamily="2" charset="-122"/>
                          <a:cs typeface="Times New Roman" panose="02020603050405020304" pitchFamily="18" charset="0"/>
                        </a:rPr>
                        <a:t>Unchanged from release</a:t>
                      </a:r>
                      <a:endParaRPr lang="zh-CN" sz="1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49055238"/>
                  </a:ext>
                </a:extLst>
              </a:tr>
              <a:tr h="375261">
                <a:tc>
                  <a:txBody>
                    <a:bodyPr/>
                    <a:lstStyle>
                      <a:lvl1pPr marL="0" algn="l" defTabSz="3027487" rtl="0" eaLnBrk="1" latinLnBrk="0" hangingPunct="1">
                        <a:defRPr sz="5960" kern="1200">
                          <a:solidFill>
                            <a:schemeClr val="tx1"/>
                          </a:solidFill>
                          <a:latin typeface="Arial" panose="020B0604020202020204"/>
                        </a:defRPr>
                      </a:lvl1pPr>
                      <a:lvl2pPr marL="1513743" algn="l" defTabSz="3027487" rtl="0" eaLnBrk="1" latinLnBrk="0" hangingPunct="1">
                        <a:defRPr sz="5960" kern="1200">
                          <a:solidFill>
                            <a:schemeClr val="tx1"/>
                          </a:solidFill>
                          <a:latin typeface="Arial" panose="020B0604020202020204"/>
                        </a:defRPr>
                      </a:lvl2pPr>
                      <a:lvl3pPr marL="3027487" algn="l" defTabSz="3027487" rtl="0" eaLnBrk="1" latinLnBrk="0" hangingPunct="1">
                        <a:defRPr sz="5960" kern="1200">
                          <a:solidFill>
                            <a:schemeClr val="tx1"/>
                          </a:solidFill>
                          <a:latin typeface="Arial" panose="020B0604020202020204"/>
                        </a:defRPr>
                      </a:lvl3pPr>
                      <a:lvl4pPr marL="4541230" algn="l" defTabSz="3027487" rtl="0" eaLnBrk="1" latinLnBrk="0" hangingPunct="1">
                        <a:defRPr sz="5960" kern="1200">
                          <a:solidFill>
                            <a:schemeClr val="tx1"/>
                          </a:solidFill>
                          <a:latin typeface="Arial" panose="020B0604020202020204"/>
                        </a:defRPr>
                      </a:lvl4pPr>
                      <a:lvl5pPr marL="6054974" algn="l" defTabSz="3027487" rtl="0" eaLnBrk="1" latinLnBrk="0" hangingPunct="1">
                        <a:defRPr sz="5960" kern="1200">
                          <a:solidFill>
                            <a:schemeClr val="tx1"/>
                          </a:solidFill>
                          <a:latin typeface="Arial" panose="020B0604020202020204"/>
                        </a:defRPr>
                      </a:lvl5pPr>
                      <a:lvl6pPr marL="7568717" algn="l" defTabSz="3027487" rtl="0" eaLnBrk="1" latinLnBrk="0" hangingPunct="1">
                        <a:defRPr sz="5960" kern="1200">
                          <a:solidFill>
                            <a:schemeClr val="tx1"/>
                          </a:solidFill>
                          <a:latin typeface="Arial" panose="020B0604020202020204"/>
                        </a:defRPr>
                      </a:lvl6pPr>
                      <a:lvl7pPr marL="9082461" algn="l" defTabSz="3027487" rtl="0" eaLnBrk="1" latinLnBrk="0" hangingPunct="1">
                        <a:defRPr sz="5960" kern="1200">
                          <a:solidFill>
                            <a:schemeClr val="tx1"/>
                          </a:solidFill>
                          <a:latin typeface="Arial" panose="020B0604020202020204"/>
                        </a:defRPr>
                      </a:lvl7pPr>
                      <a:lvl8pPr marL="10596204" algn="l" defTabSz="3027487" rtl="0" eaLnBrk="1" latinLnBrk="0" hangingPunct="1">
                        <a:defRPr sz="5960" kern="1200">
                          <a:solidFill>
                            <a:schemeClr val="tx1"/>
                          </a:solidFill>
                          <a:latin typeface="Arial" panose="020B0604020202020204"/>
                        </a:defRPr>
                      </a:lvl8pPr>
                      <a:lvl9pPr marL="12109948" algn="l" defTabSz="3027487" rtl="0" eaLnBrk="1" latinLnBrk="0" hangingPunct="1">
                        <a:defRPr sz="5960" kern="1200">
                          <a:solidFill>
                            <a:schemeClr val="tx1"/>
                          </a:solidFill>
                          <a:latin typeface="Arial" panose="020B0604020202020204"/>
                        </a:defRPr>
                      </a:lvl9pPr>
                    </a:lstStyle>
                    <a:p>
                      <a:pPr algn="ctr">
                        <a:lnSpc>
                          <a:spcPct val="100000"/>
                        </a:lnSpc>
                        <a:spcAft>
                          <a:spcPts val="0"/>
                        </a:spcAft>
                      </a:pPr>
                      <a:r>
                        <a:rPr lang="en-US" sz="1000" kern="100">
                          <a:effectLst/>
                          <a:latin typeface="Times New Roman" panose="02020603050405020304" pitchFamily="18" charset="0"/>
                          <a:ea typeface="宋体" panose="02010600030101010101" pitchFamily="2" charset="-122"/>
                          <a:cs typeface="Times New Roman" panose="02020603050405020304" pitchFamily="18" charset="0"/>
                        </a:rPr>
                        <a:t>1 M</a:t>
                      </a:r>
                      <a:endParaRPr lang="zh-CN" sz="1000" kern="100">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tx1"/>
                          </a:solidFill>
                          <a:latin typeface="Arial" panose="020B0604020202020204"/>
                        </a:defRPr>
                      </a:lvl1pPr>
                      <a:lvl2pPr marL="1513743" algn="l" defTabSz="3027487" rtl="0" eaLnBrk="1" latinLnBrk="0" hangingPunct="1">
                        <a:defRPr sz="5960" kern="1200">
                          <a:solidFill>
                            <a:schemeClr val="tx1"/>
                          </a:solidFill>
                          <a:latin typeface="Arial" panose="020B0604020202020204"/>
                        </a:defRPr>
                      </a:lvl2pPr>
                      <a:lvl3pPr marL="3027487" algn="l" defTabSz="3027487" rtl="0" eaLnBrk="1" latinLnBrk="0" hangingPunct="1">
                        <a:defRPr sz="5960" kern="1200">
                          <a:solidFill>
                            <a:schemeClr val="tx1"/>
                          </a:solidFill>
                          <a:latin typeface="Arial" panose="020B0604020202020204"/>
                        </a:defRPr>
                      </a:lvl3pPr>
                      <a:lvl4pPr marL="4541230" algn="l" defTabSz="3027487" rtl="0" eaLnBrk="1" latinLnBrk="0" hangingPunct="1">
                        <a:defRPr sz="5960" kern="1200">
                          <a:solidFill>
                            <a:schemeClr val="tx1"/>
                          </a:solidFill>
                          <a:latin typeface="Arial" panose="020B0604020202020204"/>
                        </a:defRPr>
                      </a:lvl4pPr>
                      <a:lvl5pPr marL="6054974" algn="l" defTabSz="3027487" rtl="0" eaLnBrk="1" latinLnBrk="0" hangingPunct="1">
                        <a:defRPr sz="5960" kern="1200">
                          <a:solidFill>
                            <a:schemeClr val="tx1"/>
                          </a:solidFill>
                          <a:latin typeface="Arial" panose="020B0604020202020204"/>
                        </a:defRPr>
                      </a:lvl5pPr>
                      <a:lvl6pPr marL="7568717" algn="l" defTabSz="3027487" rtl="0" eaLnBrk="1" latinLnBrk="0" hangingPunct="1">
                        <a:defRPr sz="5960" kern="1200">
                          <a:solidFill>
                            <a:schemeClr val="tx1"/>
                          </a:solidFill>
                          <a:latin typeface="Arial" panose="020B0604020202020204"/>
                        </a:defRPr>
                      </a:lvl6pPr>
                      <a:lvl7pPr marL="9082461" algn="l" defTabSz="3027487" rtl="0" eaLnBrk="1" latinLnBrk="0" hangingPunct="1">
                        <a:defRPr sz="5960" kern="1200">
                          <a:solidFill>
                            <a:schemeClr val="tx1"/>
                          </a:solidFill>
                          <a:latin typeface="Arial" panose="020B0604020202020204"/>
                        </a:defRPr>
                      </a:lvl7pPr>
                      <a:lvl8pPr marL="10596204" algn="l" defTabSz="3027487" rtl="0" eaLnBrk="1" latinLnBrk="0" hangingPunct="1">
                        <a:defRPr sz="5960" kern="1200">
                          <a:solidFill>
                            <a:schemeClr val="tx1"/>
                          </a:solidFill>
                          <a:latin typeface="Arial" panose="020B0604020202020204"/>
                        </a:defRPr>
                      </a:lvl8pPr>
                      <a:lvl9pPr marL="12109948" algn="l" defTabSz="3027487" rtl="0" eaLnBrk="1" latinLnBrk="0" hangingPunct="1">
                        <a:defRPr sz="5960" kern="1200">
                          <a:solidFill>
                            <a:schemeClr val="tx1"/>
                          </a:solidFill>
                          <a:latin typeface="Arial" panose="020B0604020202020204"/>
                        </a:defRPr>
                      </a:lvl9pPr>
                    </a:lstStyle>
                    <a:p>
                      <a:pPr algn="ctr">
                        <a:lnSpc>
                          <a:spcPct val="100000"/>
                        </a:lnSpc>
                        <a:spcAft>
                          <a:spcPts val="0"/>
                        </a:spcAft>
                      </a:pPr>
                      <a:r>
                        <a:rPr lang="en-US" sz="1000" kern="100" dirty="0">
                          <a:effectLst/>
                          <a:latin typeface="Times New Roman" panose="02020603050405020304" pitchFamily="18" charset="0"/>
                          <a:ea typeface="宋体" panose="02010600030101010101" pitchFamily="2" charset="-122"/>
                          <a:cs typeface="Times New Roman" panose="02020603050405020304" pitchFamily="18" charset="0"/>
                        </a:rPr>
                        <a:t>27.7</a:t>
                      </a:r>
                      <a:endParaRPr lang="zh-CN" sz="1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lnSpc>
                          <a:spcPct val="125000"/>
                        </a:lnSpc>
                        <a:spcAft>
                          <a:spcPts val="0"/>
                        </a:spcAft>
                      </a:pPr>
                      <a:endParaRPr lang="zh-CN" sz="9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735936942"/>
                  </a:ext>
                </a:extLst>
              </a:tr>
              <a:tr h="375261">
                <a:tc>
                  <a:txBody>
                    <a:bodyPr/>
                    <a:lstStyle>
                      <a:lvl1pPr marL="0" algn="l" defTabSz="3027487" rtl="0" eaLnBrk="1" latinLnBrk="0" hangingPunct="1">
                        <a:defRPr sz="5960" kern="1200">
                          <a:solidFill>
                            <a:schemeClr val="tx1"/>
                          </a:solidFill>
                          <a:latin typeface="Arial" panose="020B0604020202020204"/>
                        </a:defRPr>
                      </a:lvl1pPr>
                      <a:lvl2pPr marL="1513743" algn="l" defTabSz="3027487" rtl="0" eaLnBrk="1" latinLnBrk="0" hangingPunct="1">
                        <a:defRPr sz="5960" kern="1200">
                          <a:solidFill>
                            <a:schemeClr val="tx1"/>
                          </a:solidFill>
                          <a:latin typeface="Arial" panose="020B0604020202020204"/>
                        </a:defRPr>
                      </a:lvl2pPr>
                      <a:lvl3pPr marL="3027487" algn="l" defTabSz="3027487" rtl="0" eaLnBrk="1" latinLnBrk="0" hangingPunct="1">
                        <a:defRPr sz="5960" kern="1200">
                          <a:solidFill>
                            <a:schemeClr val="tx1"/>
                          </a:solidFill>
                          <a:latin typeface="Arial" panose="020B0604020202020204"/>
                        </a:defRPr>
                      </a:lvl3pPr>
                      <a:lvl4pPr marL="4541230" algn="l" defTabSz="3027487" rtl="0" eaLnBrk="1" latinLnBrk="0" hangingPunct="1">
                        <a:defRPr sz="5960" kern="1200">
                          <a:solidFill>
                            <a:schemeClr val="tx1"/>
                          </a:solidFill>
                          <a:latin typeface="Arial" panose="020B0604020202020204"/>
                        </a:defRPr>
                      </a:lvl4pPr>
                      <a:lvl5pPr marL="6054974" algn="l" defTabSz="3027487" rtl="0" eaLnBrk="1" latinLnBrk="0" hangingPunct="1">
                        <a:defRPr sz="5960" kern="1200">
                          <a:solidFill>
                            <a:schemeClr val="tx1"/>
                          </a:solidFill>
                          <a:latin typeface="Arial" panose="020B0604020202020204"/>
                        </a:defRPr>
                      </a:lvl5pPr>
                      <a:lvl6pPr marL="7568717" algn="l" defTabSz="3027487" rtl="0" eaLnBrk="1" latinLnBrk="0" hangingPunct="1">
                        <a:defRPr sz="5960" kern="1200">
                          <a:solidFill>
                            <a:schemeClr val="tx1"/>
                          </a:solidFill>
                          <a:latin typeface="Arial" panose="020B0604020202020204"/>
                        </a:defRPr>
                      </a:lvl6pPr>
                      <a:lvl7pPr marL="9082461" algn="l" defTabSz="3027487" rtl="0" eaLnBrk="1" latinLnBrk="0" hangingPunct="1">
                        <a:defRPr sz="5960" kern="1200">
                          <a:solidFill>
                            <a:schemeClr val="tx1"/>
                          </a:solidFill>
                          <a:latin typeface="Arial" panose="020B0604020202020204"/>
                        </a:defRPr>
                      </a:lvl7pPr>
                      <a:lvl8pPr marL="10596204" algn="l" defTabSz="3027487" rtl="0" eaLnBrk="1" latinLnBrk="0" hangingPunct="1">
                        <a:defRPr sz="5960" kern="1200">
                          <a:solidFill>
                            <a:schemeClr val="tx1"/>
                          </a:solidFill>
                          <a:latin typeface="Arial" panose="020B0604020202020204"/>
                        </a:defRPr>
                      </a:lvl8pPr>
                      <a:lvl9pPr marL="12109948" algn="l" defTabSz="3027487" rtl="0" eaLnBrk="1" latinLnBrk="0" hangingPunct="1">
                        <a:defRPr sz="5960" kern="1200">
                          <a:solidFill>
                            <a:schemeClr val="tx1"/>
                          </a:solidFill>
                          <a:latin typeface="Arial" panose="020B0604020202020204"/>
                        </a:defRPr>
                      </a:lvl9pPr>
                    </a:lstStyle>
                    <a:p>
                      <a:pPr algn="ctr">
                        <a:lnSpc>
                          <a:spcPct val="100000"/>
                        </a:lnSpc>
                        <a:spcAft>
                          <a:spcPts val="0"/>
                        </a:spcAft>
                      </a:pPr>
                      <a:r>
                        <a:rPr lang="en-US" sz="1000" kern="100" dirty="0">
                          <a:effectLst/>
                          <a:latin typeface="Times New Roman" panose="02020603050405020304" pitchFamily="18" charset="0"/>
                          <a:ea typeface="宋体" panose="02010600030101010101" pitchFamily="2" charset="-122"/>
                          <a:cs typeface="Times New Roman" panose="02020603050405020304" pitchFamily="18" charset="0"/>
                        </a:rPr>
                        <a:t>3 M</a:t>
                      </a:r>
                      <a:endParaRPr lang="zh-CN" sz="1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tx1"/>
                          </a:solidFill>
                          <a:latin typeface="Arial" panose="020B0604020202020204"/>
                        </a:defRPr>
                      </a:lvl1pPr>
                      <a:lvl2pPr marL="1513743" algn="l" defTabSz="3027487" rtl="0" eaLnBrk="1" latinLnBrk="0" hangingPunct="1">
                        <a:defRPr sz="5960" kern="1200">
                          <a:solidFill>
                            <a:schemeClr val="tx1"/>
                          </a:solidFill>
                          <a:latin typeface="Arial" panose="020B0604020202020204"/>
                        </a:defRPr>
                      </a:lvl2pPr>
                      <a:lvl3pPr marL="3027487" algn="l" defTabSz="3027487" rtl="0" eaLnBrk="1" latinLnBrk="0" hangingPunct="1">
                        <a:defRPr sz="5960" kern="1200">
                          <a:solidFill>
                            <a:schemeClr val="tx1"/>
                          </a:solidFill>
                          <a:latin typeface="Arial" panose="020B0604020202020204"/>
                        </a:defRPr>
                      </a:lvl3pPr>
                      <a:lvl4pPr marL="4541230" algn="l" defTabSz="3027487" rtl="0" eaLnBrk="1" latinLnBrk="0" hangingPunct="1">
                        <a:defRPr sz="5960" kern="1200">
                          <a:solidFill>
                            <a:schemeClr val="tx1"/>
                          </a:solidFill>
                          <a:latin typeface="Arial" panose="020B0604020202020204"/>
                        </a:defRPr>
                      </a:lvl4pPr>
                      <a:lvl5pPr marL="6054974" algn="l" defTabSz="3027487" rtl="0" eaLnBrk="1" latinLnBrk="0" hangingPunct="1">
                        <a:defRPr sz="5960" kern="1200">
                          <a:solidFill>
                            <a:schemeClr val="tx1"/>
                          </a:solidFill>
                          <a:latin typeface="Arial" panose="020B0604020202020204"/>
                        </a:defRPr>
                      </a:lvl5pPr>
                      <a:lvl6pPr marL="7568717" algn="l" defTabSz="3027487" rtl="0" eaLnBrk="1" latinLnBrk="0" hangingPunct="1">
                        <a:defRPr sz="5960" kern="1200">
                          <a:solidFill>
                            <a:schemeClr val="tx1"/>
                          </a:solidFill>
                          <a:latin typeface="Arial" panose="020B0604020202020204"/>
                        </a:defRPr>
                      </a:lvl6pPr>
                      <a:lvl7pPr marL="9082461" algn="l" defTabSz="3027487" rtl="0" eaLnBrk="1" latinLnBrk="0" hangingPunct="1">
                        <a:defRPr sz="5960" kern="1200">
                          <a:solidFill>
                            <a:schemeClr val="tx1"/>
                          </a:solidFill>
                          <a:latin typeface="Arial" panose="020B0604020202020204"/>
                        </a:defRPr>
                      </a:lvl7pPr>
                      <a:lvl8pPr marL="10596204" algn="l" defTabSz="3027487" rtl="0" eaLnBrk="1" latinLnBrk="0" hangingPunct="1">
                        <a:defRPr sz="5960" kern="1200">
                          <a:solidFill>
                            <a:schemeClr val="tx1"/>
                          </a:solidFill>
                          <a:latin typeface="Arial" panose="020B0604020202020204"/>
                        </a:defRPr>
                      </a:lvl8pPr>
                      <a:lvl9pPr marL="12109948" algn="l" defTabSz="3027487" rtl="0" eaLnBrk="1" latinLnBrk="0" hangingPunct="1">
                        <a:defRPr sz="5960" kern="1200">
                          <a:solidFill>
                            <a:schemeClr val="tx1"/>
                          </a:solidFill>
                          <a:latin typeface="Arial" panose="020B0604020202020204"/>
                        </a:defRPr>
                      </a:lvl9pPr>
                    </a:lstStyle>
                    <a:p>
                      <a:pPr algn="ctr">
                        <a:lnSpc>
                          <a:spcPct val="100000"/>
                        </a:lnSpc>
                        <a:spcAft>
                          <a:spcPts val="0"/>
                        </a:spcAft>
                      </a:pPr>
                      <a:r>
                        <a:rPr lang="en-US" sz="1000" kern="100" dirty="0">
                          <a:effectLst/>
                          <a:latin typeface="Times New Roman" panose="02020603050405020304" pitchFamily="18" charset="0"/>
                          <a:ea typeface="宋体" panose="02010600030101010101" pitchFamily="2" charset="-122"/>
                          <a:cs typeface="Times New Roman" panose="02020603050405020304" pitchFamily="18" charset="0"/>
                        </a:rPr>
                        <a:t>27.7</a:t>
                      </a:r>
                      <a:endParaRPr lang="zh-CN" sz="1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lnSpc>
                          <a:spcPct val="125000"/>
                        </a:lnSpc>
                        <a:spcAft>
                          <a:spcPts val="0"/>
                        </a:spcAft>
                      </a:pPr>
                      <a:endParaRPr lang="zh-CN" sz="9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017686294"/>
                  </a:ext>
                </a:extLst>
              </a:tr>
              <a:tr h="375261">
                <a:tc>
                  <a:txBody>
                    <a:bodyPr/>
                    <a:lstStyle>
                      <a:lvl1pPr marL="0" algn="l" defTabSz="3027487" rtl="0" eaLnBrk="1" latinLnBrk="0" hangingPunct="1">
                        <a:defRPr sz="5960" kern="1200">
                          <a:solidFill>
                            <a:schemeClr val="tx1"/>
                          </a:solidFill>
                          <a:latin typeface="Arial" panose="020B0604020202020204"/>
                        </a:defRPr>
                      </a:lvl1pPr>
                      <a:lvl2pPr marL="1513743" algn="l" defTabSz="3027487" rtl="0" eaLnBrk="1" latinLnBrk="0" hangingPunct="1">
                        <a:defRPr sz="5960" kern="1200">
                          <a:solidFill>
                            <a:schemeClr val="tx1"/>
                          </a:solidFill>
                          <a:latin typeface="Arial" panose="020B0604020202020204"/>
                        </a:defRPr>
                      </a:lvl2pPr>
                      <a:lvl3pPr marL="3027487" algn="l" defTabSz="3027487" rtl="0" eaLnBrk="1" latinLnBrk="0" hangingPunct="1">
                        <a:defRPr sz="5960" kern="1200">
                          <a:solidFill>
                            <a:schemeClr val="tx1"/>
                          </a:solidFill>
                          <a:latin typeface="Arial" panose="020B0604020202020204"/>
                        </a:defRPr>
                      </a:lvl3pPr>
                      <a:lvl4pPr marL="4541230" algn="l" defTabSz="3027487" rtl="0" eaLnBrk="1" latinLnBrk="0" hangingPunct="1">
                        <a:defRPr sz="5960" kern="1200">
                          <a:solidFill>
                            <a:schemeClr val="tx1"/>
                          </a:solidFill>
                          <a:latin typeface="Arial" panose="020B0604020202020204"/>
                        </a:defRPr>
                      </a:lvl4pPr>
                      <a:lvl5pPr marL="6054974" algn="l" defTabSz="3027487" rtl="0" eaLnBrk="1" latinLnBrk="0" hangingPunct="1">
                        <a:defRPr sz="5960" kern="1200">
                          <a:solidFill>
                            <a:schemeClr val="tx1"/>
                          </a:solidFill>
                          <a:latin typeface="Arial" panose="020B0604020202020204"/>
                        </a:defRPr>
                      </a:lvl5pPr>
                      <a:lvl6pPr marL="7568717" algn="l" defTabSz="3027487" rtl="0" eaLnBrk="1" latinLnBrk="0" hangingPunct="1">
                        <a:defRPr sz="5960" kern="1200">
                          <a:solidFill>
                            <a:schemeClr val="tx1"/>
                          </a:solidFill>
                          <a:latin typeface="Arial" panose="020B0604020202020204"/>
                        </a:defRPr>
                      </a:lvl6pPr>
                      <a:lvl7pPr marL="9082461" algn="l" defTabSz="3027487" rtl="0" eaLnBrk="1" latinLnBrk="0" hangingPunct="1">
                        <a:defRPr sz="5960" kern="1200">
                          <a:solidFill>
                            <a:schemeClr val="tx1"/>
                          </a:solidFill>
                          <a:latin typeface="Arial" panose="020B0604020202020204"/>
                        </a:defRPr>
                      </a:lvl7pPr>
                      <a:lvl8pPr marL="10596204" algn="l" defTabSz="3027487" rtl="0" eaLnBrk="1" latinLnBrk="0" hangingPunct="1">
                        <a:defRPr sz="5960" kern="1200">
                          <a:solidFill>
                            <a:schemeClr val="tx1"/>
                          </a:solidFill>
                          <a:latin typeface="Arial" panose="020B0604020202020204"/>
                        </a:defRPr>
                      </a:lvl8pPr>
                      <a:lvl9pPr marL="12109948" algn="l" defTabSz="3027487" rtl="0" eaLnBrk="1" latinLnBrk="0" hangingPunct="1">
                        <a:defRPr sz="5960" kern="1200">
                          <a:solidFill>
                            <a:schemeClr val="tx1"/>
                          </a:solidFill>
                          <a:latin typeface="Arial" panose="020B0604020202020204"/>
                        </a:defRPr>
                      </a:lvl9pPr>
                    </a:lstStyle>
                    <a:p>
                      <a:pPr algn="ctr">
                        <a:lnSpc>
                          <a:spcPct val="100000"/>
                        </a:lnSpc>
                        <a:spcAft>
                          <a:spcPts val="0"/>
                        </a:spcAft>
                      </a:pPr>
                      <a:r>
                        <a:rPr lang="en-US" altLang="zh-CN" sz="1000" kern="100" dirty="0" smtClean="0">
                          <a:effectLst/>
                          <a:latin typeface="Times New Roman" panose="02020603050405020304" pitchFamily="18" charset="0"/>
                          <a:ea typeface="宋体" panose="02010600030101010101" pitchFamily="2" charset="-122"/>
                          <a:cs typeface="Times New Roman" panose="02020603050405020304" pitchFamily="18" charset="0"/>
                        </a:rPr>
                        <a:t>6 M</a:t>
                      </a:r>
                      <a:endParaRPr lang="zh-CN" sz="1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3027487" rtl="0" eaLnBrk="1" latinLnBrk="0" hangingPunct="1">
                        <a:defRPr sz="5960" kern="1200">
                          <a:solidFill>
                            <a:schemeClr val="tx1"/>
                          </a:solidFill>
                          <a:latin typeface="Arial" panose="020B0604020202020204"/>
                        </a:defRPr>
                      </a:lvl1pPr>
                      <a:lvl2pPr marL="1513743" algn="l" defTabSz="3027487" rtl="0" eaLnBrk="1" latinLnBrk="0" hangingPunct="1">
                        <a:defRPr sz="5960" kern="1200">
                          <a:solidFill>
                            <a:schemeClr val="tx1"/>
                          </a:solidFill>
                          <a:latin typeface="Arial" panose="020B0604020202020204"/>
                        </a:defRPr>
                      </a:lvl2pPr>
                      <a:lvl3pPr marL="3027487" algn="l" defTabSz="3027487" rtl="0" eaLnBrk="1" latinLnBrk="0" hangingPunct="1">
                        <a:defRPr sz="5960" kern="1200">
                          <a:solidFill>
                            <a:schemeClr val="tx1"/>
                          </a:solidFill>
                          <a:latin typeface="Arial" panose="020B0604020202020204"/>
                        </a:defRPr>
                      </a:lvl3pPr>
                      <a:lvl4pPr marL="4541230" algn="l" defTabSz="3027487" rtl="0" eaLnBrk="1" latinLnBrk="0" hangingPunct="1">
                        <a:defRPr sz="5960" kern="1200">
                          <a:solidFill>
                            <a:schemeClr val="tx1"/>
                          </a:solidFill>
                          <a:latin typeface="Arial" panose="020B0604020202020204"/>
                        </a:defRPr>
                      </a:lvl4pPr>
                      <a:lvl5pPr marL="6054974" algn="l" defTabSz="3027487" rtl="0" eaLnBrk="1" latinLnBrk="0" hangingPunct="1">
                        <a:defRPr sz="5960" kern="1200">
                          <a:solidFill>
                            <a:schemeClr val="tx1"/>
                          </a:solidFill>
                          <a:latin typeface="Arial" panose="020B0604020202020204"/>
                        </a:defRPr>
                      </a:lvl5pPr>
                      <a:lvl6pPr marL="7568717" algn="l" defTabSz="3027487" rtl="0" eaLnBrk="1" latinLnBrk="0" hangingPunct="1">
                        <a:defRPr sz="5960" kern="1200">
                          <a:solidFill>
                            <a:schemeClr val="tx1"/>
                          </a:solidFill>
                          <a:latin typeface="Arial" panose="020B0604020202020204"/>
                        </a:defRPr>
                      </a:lvl6pPr>
                      <a:lvl7pPr marL="9082461" algn="l" defTabSz="3027487" rtl="0" eaLnBrk="1" latinLnBrk="0" hangingPunct="1">
                        <a:defRPr sz="5960" kern="1200">
                          <a:solidFill>
                            <a:schemeClr val="tx1"/>
                          </a:solidFill>
                          <a:latin typeface="Arial" panose="020B0604020202020204"/>
                        </a:defRPr>
                      </a:lvl7pPr>
                      <a:lvl8pPr marL="10596204" algn="l" defTabSz="3027487" rtl="0" eaLnBrk="1" latinLnBrk="0" hangingPunct="1">
                        <a:defRPr sz="5960" kern="1200">
                          <a:solidFill>
                            <a:schemeClr val="tx1"/>
                          </a:solidFill>
                          <a:latin typeface="Arial" panose="020B0604020202020204"/>
                        </a:defRPr>
                      </a:lvl8pPr>
                      <a:lvl9pPr marL="12109948" algn="l" defTabSz="3027487" rtl="0" eaLnBrk="1" latinLnBrk="0" hangingPunct="1">
                        <a:defRPr sz="5960" kern="1200">
                          <a:solidFill>
                            <a:schemeClr val="tx1"/>
                          </a:solidFill>
                          <a:latin typeface="Arial" panose="020B0604020202020204"/>
                        </a:defRPr>
                      </a:lvl9pPr>
                    </a:lstStyle>
                    <a:p>
                      <a:pPr algn="ctr">
                        <a:lnSpc>
                          <a:spcPct val="100000"/>
                        </a:lnSpc>
                        <a:spcAft>
                          <a:spcPts val="0"/>
                        </a:spcAft>
                      </a:pPr>
                      <a:r>
                        <a:rPr lang="en-US" altLang="zh-CN" sz="1000" kern="100" dirty="0" smtClean="0">
                          <a:effectLst/>
                          <a:latin typeface="Times New Roman" panose="02020603050405020304" pitchFamily="18" charset="0"/>
                          <a:ea typeface="宋体" panose="02010600030101010101" pitchFamily="2" charset="-122"/>
                          <a:cs typeface="Times New Roman" panose="02020603050405020304" pitchFamily="18" charset="0"/>
                        </a:rPr>
                        <a:t>27.4</a:t>
                      </a:r>
                      <a:endParaRPr lang="zh-CN" sz="10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algn="ctr">
                        <a:lnSpc>
                          <a:spcPct val="125000"/>
                        </a:lnSpc>
                        <a:spcAft>
                          <a:spcPts val="0"/>
                        </a:spcAft>
                      </a:pPr>
                      <a:endParaRPr lang="zh-CN" sz="900" kern="100" dirty="0">
                        <a:effectLst/>
                        <a:latin typeface="Times New Roman" panose="02020603050405020304" pitchFamily="18" charset="0"/>
                        <a:ea typeface="宋体" panose="02010600030101010101" pitchFamily="2" charset="-122"/>
                        <a:cs typeface="Times New Roman" panose="02020603050405020304" pitchFamily="18" charset="0"/>
                      </a:endParaRPr>
                    </a:p>
                  </a:txBody>
                  <a:tcPr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117585"/>
                  </a:ext>
                </a:extLst>
              </a:tr>
            </a:tbl>
          </a:graphicData>
        </a:graphic>
      </p:graphicFrame>
      <p:sp>
        <p:nvSpPr>
          <p:cNvPr id="103" name="矩形 102"/>
          <p:cNvSpPr/>
          <p:nvPr/>
        </p:nvSpPr>
        <p:spPr>
          <a:xfrm>
            <a:off x="17740258" y="38408787"/>
            <a:ext cx="9994275" cy="553998"/>
          </a:xfrm>
          <a:prstGeom prst="rect">
            <a:avLst/>
          </a:prstGeom>
        </p:spPr>
        <p:txBody>
          <a:bodyPr wrap="none">
            <a:spAutoFit/>
          </a:bodyPr>
          <a:lstStyle/>
          <a:p>
            <a:pPr algn="ctr">
              <a:lnSpc>
                <a:spcPct val="125000"/>
              </a:lnSpc>
              <a:spcBef>
                <a:spcPts val="600"/>
              </a:spcBef>
              <a:spcAft>
                <a:spcPts val="600"/>
              </a:spcAft>
            </a:pPr>
            <a:r>
              <a:rPr lang="en-US" altLang="zh-CN" sz="2400" dirty="0"/>
              <a:t>Figure </a:t>
            </a:r>
            <a:r>
              <a:rPr lang="en-US" altLang="zh-CN" sz="2400" dirty="0" smtClean="0"/>
              <a:t>3. </a:t>
            </a:r>
            <a:r>
              <a:rPr lang="en-US" altLang="zh-CN" sz="2400" dirty="0"/>
              <a:t>Stability results of formulated granules of </a:t>
            </a:r>
            <a:r>
              <a:rPr lang="en-US" altLang="zh-CN" sz="2400" dirty="0" err="1"/>
              <a:t>Lumefantrine</a:t>
            </a:r>
            <a:r>
              <a:rPr lang="en-US" altLang="zh-CN" sz="2400" dirty="0"/>
              <a:t> nanoparticles</a:t>
            </a:r>
            <a:endParaRPr lang="zh-CN" altLang="zh-CN" sz="2400" dirty="0"/>
          </a:p>
        </p:txBody>
      </p:sp>
    </p:spTree>
    <p:extLst>
      <p:ext uri="{BB962C8B-B14F-4D97-AF65-F5344CB8AC3E}">
        <p14:creationId xmlns:p14="http://schemas.microsoft.com/office/powerpoint/2010/main" val="4036082963"/>
      </p:ext>
    </p:extLst>
  </p:cSld>
  <p:clrMapOvr>
    <a:masterClrMapping/>
  </p:clrMapOvr>
</p:sld>
</file>

<file path=ppt/theme/theme1.xml><?xml version="1.0" encoding="utf-8"?>
<a:theme xmlns:a="http://schemas.openxmlformats.org/drawingml/2006/main" name="Office 主题​​">
  <a:themeElements>
    <a:clrScheme name="Office 主题​​">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主题​​">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WuXi">
    <a:dk1>
      <a:sysClr val="windowText" lastClr="000000"/>
    </a:dk1>
    <a:lt1>
      <a:sysClr val="window" lastClr="FFFFFF"/>
    </a:lt1>
    <a:dk2>
      <a:srgbClr val="0C66AD"/>
    </a:dk2>
    <a:lt2>
      <a:srgbClr val="018DDC"/>
    </a:lt2>
    <a:accent1>
      <a:srgbClr val="5F5D5C"/>
    </a:accent1>
    <a:accent2>
      <a:srgbClr val="063F6A"/>
    </a:accent2>
    <a:accent3>
      <a:srgbClr val="F99707"/>
    </a:accent3>
    <a:accent4>
      <a:srgbClr val="DF7A0B"/>
    </a:accent4>
    <a:accent5>
      <a:srgbClr val="5F5D5C"/>
    </a:accent5>
    <a:accent6>
      <a:srgbClr val="113F66"/>
    </a:accent6>
    <a:hlink>
      <a:srgbClr val="F4AB28"/>
    </a:hlink>
    <a:folHlink>
      <a:srgbClr val="E2960C"/>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emplate>Organic</Template>
  <TotalTime>4605</TotalTime>
  <Words>1302</Words>
  <Application>Microsoft Office PowerPoint</Application>
  <PresentationFormat>Custom</PresentationFormat>
  <Paragraphs>222</Paragraphs>
  <Slides>1</Slides>
  <Notes>1</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11" baseType="lpstr">
      <vt:lpstr>Arial Unicode MS</vt:lpstr>
      <vt:lpstr>宋体</vt:lpstr>
      <vt:lpstr>等线</vt:lpstr>
      <vt:lpstr>等线 Light</vt:lpstr>
      <vt:lpstr>Arial</vt:lpstr>
      <vt:lpstr>Calibri</vt:lpstr>
      <vt:lpstr>Calibri Light</vt:lpstr>
      <vt:lpstr>Times New Roman</vt:lpstr>
      <vt:lpstr>Office 主题​​</vt:lpstr>
      <vt:lpstr>CS ChemDraw Drawing</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Ma Lirong0102</dc:creator>
  <cp:lastModifiedBy>Santipharp Panmai</cp:lastModifiedBy>
  <cp:revision>74</cp:revision>
  <dcterms:created xsi:type="dcterms:W3CDTF">2022-01-19T05:51:30Z</dcterms:created>
  <dcterms:modified xsi:type="dcterms:W3CDTF">2023-02-18T13:54:36Z</dcterms:modified>
</cp:coreProperties>
</file>